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73" r:id="rId14"/>
    <p:sldId id="270" r:id="rId15"/>
    <p:sldId id="268" r:id="rId16"/>
    <p:sldId id="269" r:id="rId17"/>
    <p:sldId id="271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A1B64EF-E8EB-4AF2-9958-6F0BC45BA772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D690296-E5D1-4888-B92E-8031C41D9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64EF-E8EB-4AF2-9958-6F0BC45BA772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0296-E5D1-4888-B92E-8031C41D9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64EF-E8EB-4AF2-9958-6F0BC45BA772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0296-E5D1-4888-B92E-8031C41D9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64EF-E8EB-4AF2-9958-6F0BC45BA772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0296-E5D1-4888-B92E-8031C41D9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64EF-E8EB-4AF2-9958-6F0BC45BA772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0296-E5D1-4888-B92E-8031C41D9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64EF-E8EB-4AF2-9958-6F0BC45BA772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0296-E5D1-4888-B92E-8031C41D9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1B64EF-E8EB-4AF2-9958-6F0BC45BA772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D690296-E5D1-4888-B92E-8031C41D93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A1B64EF-E8EB-4AF2-9958-6F0BC45BA772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D690296-E5D1-4888-B92E-8031C41D9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64EF-E8EB-4AF2-9958-6F0BC45BA772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0296-E5D1-4888-B92E-8031C41D9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64EF-E8EB-4AF2-9958-6F0BC45BA772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0296-E5D1-4888-B92E-8031C41D9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64EF-E8EB-4AF2-9958-6F0BC45BA772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0296-E5D1-4888-B92E-8031C41D9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A1B64EF-E8EB-4AF2-9958-6F0BC45BA772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D690296-E5D1-4888-B92E-8031C41D9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anatolyk@ecol.edu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ownload.moodle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ownload.moodle.org/download.php/stable27/moodle-latest-27.zi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wnload.moodle.org/langpack/2.7/" TargetMode="External"/><Relationship Id="rId2" Type="http://schemas.openxmlformats.org/officeDocument/2006/relationships/hyperlink" Target="https://download.moodle.org/releases/lates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ownload.moodle.org/download.php/langpack/2.7/ru.zi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open-server.ru/download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Установка </a:t>
            </a:r>
            <a:r>
              <a:rPr lang="en-US" dirty="0" smtClean="0"/>
              <a:t>MOODLE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61248"/>
            <a:ext cx="6400800" cy="76964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ГБОУ СПО (ССУЗ) «</a:t>
            </a:r>
            <a:r>
              <a:rPr lang="ru-RU" sz="2000" dirty="0" err="1" smtClean="0"/>
              <a:t>ЧКИПТиХП</a:t>
            </a:r>
            <a:r>
              <a:rPr lang="ru-RU" sz="2000" dirty="0" smtClean="0"/>
              <a:t>»</a:t>
            </a:r>
          </a:p>
          <a:p>
            <a:r>
              <a:rPr lang="ru-RU" sz="2000" dirty="0" smtClean="0"/>
              <a:t>Красильников А. С.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/>
          <a:lstStyle/>
          <a:p>
            <a:r>
              <a:rPr lang="ru-RU" dirty="0" smtClean="0"/>
              <a:t>После распаковки запустите файл </a:t>
            </a:r>
            <a:r>
              <a:rPr lang="en-US" dirty="0" smtClean="0"/>
              <a:t>“Open Server.exe”</a:t>
            </a:r>
            <a:r>
              <a:rPr lang="ru-RU" dirty="0" smtClean="0"/>
              <a:t>, находящийся по адресу </a:t>
            </a:r>
            <a:r>
              <a:rPr lang="en-US" dirty="0" smtClean="0"/>
              <a:t>“</a:t>
            </a:r>
            <a:r>
              <a:rPr lang="ru-RU" dirty="0" smtClean="0"/>
              <a:t>Путь распаковки</a:t>
            </a:r>
            <a:r>
              <a:rPr lang="en-US" dirty="0" smtClean="0"/>
              <a:t>\</a:t>
            </a:r>
            <a:r>
              <a:rPr lang="en-US" dirty="0" err="1" smtClean="0"/>
              <a:t>OpenServer</a:t>
            </a:r>
            <a:r>
              <a:rPr lang="en-US" dirty="0" smtClean="0"/>
              <a:t>\”</a:t>
            </a:r>
            <a:r>
              <a:rPr lang="ru-RU" dirty="0" smtClean="0"/>
              <a:t> (в данном случае это </a:t>
            </a:r>
            <a:r>
              <a:rPr lang="en-US" dirty="0" smtClean="0"/>
              <a:t>“C:\OpenServer\Open Server.exe”</a:t>
            </a:r>
            <a:r>
              <a:rPr lang="ru-RU" dirty="0" smtClean="0"/>
              <a:t>),</a:t>
            </a:r>
          </a:p>
          <a:p>
            <a:r>
              <a:rPr lang="ru-RU" dirty="0" smtClean="0"/>
              <a:t>Выберите удобный Вам язык,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Установите дополнительные компоненты,</a:t>
            </a:r>
            <a:endParaRPr lang="ru-RU" dirty="0"/>
          </a:p>
        </p:txBody>
      </p:sp>
      <p:pic>
        <p:nvPicPr>
          <p:cNvPr id="4" name="Рисунок 3" descr="Install_OpenServer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1891" y="3374366"/>
            <a:ext cx="4420217" cy="990738"/>
          </a:xfrm>
          <a:prstGeom prst="rect">
            <a:avLst/>
          </a:prstGeom>
        </p:spPr>
      </p:pic>
      <p:pic>
        <p:nvPicPr>
          <p:cNvPr id="5" name="Рисунок 4" descr="Install_OpenServer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5705" y="4814374"/>
            <a:ext cx="3992589" cy="16389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После установки всех компонентов в </a:t>
            </a:r>
            <a:r>
              <a:rPr lang="ru-RU" dirty="0" err="1" smtClean="0"/>
              <a:t>трее</a:t>
            </a:r>
            <a:r>
              <a:rPr lang="ru-RU" dirty="0" smtClean="0"/>
              <a:t> (правый нижний угол, рядом с часами) появится значок </a:t>
            </a:r>
            <a:r>
              <a:rPr lang="en-US" dirty="0" smtClean="0"/>
              <a:t>Open Server</a:t>
            </a:r>
            <a:r>
              <a:rPr lang="ru-RU" dirty="0" smtClean="0"/>
              <a:t>,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Щелкните на нём правой кнопкой мыши (ПКМ), выберите запустить. Так как </a:t>
            </a:r>
            <a:r>
              <a:rPr lang="en-US" dirty="0" smtClean="0"/>
              <a:t>Open Server </a:t>
            </a:r>
            <a:r>
              <a:rPr lang="ru-RU" dirty="0" smtClean="0"/>
              <a:t>использует общедоступные порты, его могут блокировать антивирусы, в таком случае его необходимо добавить в исключения,</a:t>
            </a:r>
            <a:endParaRPr lang="ru-RU" dirty="0"/>
          </a:p>
        </p:txBody>
      </p:sp>
      <p:pic>
        <p:nvPicPr>
          <p:cNvPr id="6" name="Рисунок 5" descr="Install_OpenServer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1289" y="2348880"/>
            <a:ext cx="1385339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/>
          <a:lstStyle/>
          <a:p>
            <a:r>
              <a:rPr lang="ru-RU" dirty="0" smtClean="0"/>
              <a:t>После успешного запуска </a:t>
            </a:r>
            <a:r>
              <a:rPr lang="en-US" dirty="0" smtClean="0"/>
              <a:t>Open Server </a:t>
            </a:r>
            <a:r>
              <a:rPr lang="ru-RU" dirty="0" smtClean="0"/>
              <a:t>необходимо настроить его на автоматический запуск при включении компьютера. Для этого щелкните ПКМ на значке программы и выберите </a:t>
            </a:r>
            <a:r>
              <a:rPr lang="en-US" dirty="0" smtClean="0"/>
              <a:t>“</a:t>
            </a:r>
            <a:r>
              <a:rPr lang="ru-RU" dirty="0" smtClean="0"/>
              <a:t>Настройки</a:t>
            </a:r>
            <a:r>
              <a:rPr lang="en-US" dirty="0" smtClean="0"/>
              <a:t>”</a:t>
            </a:r>
            <a:r>
              <a:rPr lang="ru-RU" dirty="0" smtClean="0"/>
              <a:t>. На первой странице настроек установите две первые</a:t>
            </a:r>
            <a:r>
              <a:rPr lang="en-US" dirty="0" smtClean="0"/>
              <a:t> </a:t>
            </a:r>
            <a:r>
              <a:rPr lang="ru-RU" dirty="0" smtClean="0"/>
              <a:t>и последнюю галочки,</a:t>
            </a:r>
            <a:endParaRPr lang="ru-RU" dirty="0"/>
          </a:p>
        </p:txBody>
      </p:sp>
      <p:pic>
        <p:nvPicPr>
          <p:cNvPr id="4" name="Рисунок 3" descr="Config_OpenServ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789040"/>
            <a:ext cx="4082034" cy="28642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/>
          <a:lstStyle/>
          <a:p>
            <a:r>
              <a:rPr lang="ru-RU" dirty="0" smtClean="0"/>
              <a:t>На вкладке</a:t>
            </a:r>
            <a:r>
              <a:rPr lang="en-US" dirty="0" smtClean="0"/>
              <a:t> “</a:t>
            </a:r>
            <a:r>
              <a:rPr lang="ru-RU" dirty="0" smtClean="0"/>
              <a:t>Модули</a:t>
            </a:r>
            <a:r>
              <a:rPr lang="en-US" dirty="0" smtClean="0"/>
              <a:t>”</a:t>
            </a:r>
            <a:r>
              <a:rPr lang="ru-RU" dirty="0" smtClean="0"/>
              <a:t> необходимо выставить </a:t>
            </a:r>
            <a:r>
              <a:rPr lang="en-US" dirty="0" smtClean="0"/>
              <a:t>“</a:t>
            </a:r>
            <a:r>
              <a:rPr lang="ru-RU" dirty="0" smtClean="0"/>
              <a:t>Все доступные </a:t>
            </a:r>
            <a:r>
              <a:rPr lang="en-US" dirty="0" smtClean="0"/>
              <a:t>IP”</a:t>
            </a:r>
            <a:endParaRPr lang="ru-RU" dirty="0"/>
          </a:p>
        </p:txBody>
      </p:sp>
      <p:pic>
        <p:nvPicPr>
          <p:cNvPr id="5" name="Рисунок 4" descr="Install_OpenServer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1732" y="2403525"/>
            <a:ext cx="5620535" cy="39057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/>
          <a:lstStyle/>
          <a:p>
            <a:r>
              <a:rPr lang="ru-RU" dirty="0" smtClean="0"/>
              <a:t>На вкладке </a:t>
            </a:r>
            <a:r>
              <a:rPr lang="en-US" dirty="0" smtClean="0"/>
              <a:t>“</a:t>
            </a:r>
            <a:r>
              <a:rPr lang="ru-RU" dirty="0" smtClean="0"/>
              <a:t>Модули</a:t>
            </a:r>
            <a:r>
              <a:rPr lang="en-US" dirty="0" smtClean="0"/>
              <a:t>”</a:t>
            </a:r>
            <a:r>
              <a:rPr lang="ru-RU" dirty="0" smtClean="0"/>
              <a:t> необходимо выбрать </a:t>
            </a:r>
            <a:r>
              <a:rPr lang="en-US" dirty="0" smtClean="0"/>
              <a:t>Apache-2.4 </a:t>
            </a:r>
            <a:r>
              <a:rPr lang="ru-RU" dirty="0" smtClean="0"/>
              <a:t>и </a:t>
            </a:r>
            <a:r>
              <a:rPr lang="en-US" dirty="0" smtClean="0"/>
              <a:t>PHP-5.5,</a:t>
            </a:r>
            <a:endParaRPr lang="ru-RU" dirty="0"/>
          </a:p>
        </p:txBody>
      </p:sp>
      <p:pic>
        <p:nvPicPr>
          <p:cNvPr id="5" name="Рисунок 4" descr="Config_OpenServer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101" y="2226727"/>
            <a:ext cx="5715798" cy="40105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 установке </a:t>
            </a:r>
            <a:r>
              <a:rPr lang="en-US" dirty="0" smtClean="0"/>
              <a:t>MOODLE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Распакуйте архив с </a:t>
            </a:r>
            <a:r>
              <a:rPr lang="en-US" dirty="0" smtClean="0"/>
              <a:t>MOODLE </a:t>
            </a:r>
            <a:r>
              <a:rPr lang="ru-RU" dirty="0" smtClean="0"/>
              <a:t>в папку </a:t>
            </a:r>
            <a:r>
              <a:rPr lang="en-US" dirty="0" smtClean="0"/>
              <a:t>C:\OpenServer\domains</a:t>
            </a:r>
            <a:r>
              <a:rPr lang="ru-RU" dirty="0" smtClean="0"/>
              <a:t>\ (должна добавиться папка </a:t>
            </a:r>
            <a:r>
              <a:rPr lang="en-US" dirty="0" err="1" smtClean="0"/>
              <a:t>moodle</a:t>
            </a:r>
            <a:r>
              <a:rPr lang="ru-RU" dirty="0" smtClean="0"/>
              <a:t>), а затем архив с локализацией – в папку </a:t>
            </a:r>
            <a:r>
              <a:rPr lang="en-US" dirty="0" smtClean="0"/>
              <a:t>C:\OpenServer\domains</a:t>
            </a:r>
            <a:r>
              <a:rPr lang="ru-RU" dirty="0" smtClean="0"/>
              <a:t>\</a:t>
            </a:r>
            <a:r>
              <a:rPr lang="en-US" dirty="0" err="1" smtClean="0"/>
              <a:t>moodle</a:t>
            </a:r>
            <a:r>
              <a:rPr lang="en-US" dirty="0" smtClean="0"/>
              <a:t>\</a:t>
            </a:r>
            <a:r>
              <a:rPr lang="en-US" dirty="0" err="1" smtClean="0"/>
              <a:t>lang</a:t>
            </a:r>
            <a:r>
              <a:rPr lang="ru-RU" dirty="0" smtClean="0"/>
              <a:t> (добавится папка </a:t>
            </a:r>
            <a:r>
              <a:rPr lang="en-US" dirty="0" err="1" smtClean="0"/>
              <a:t>ru</a:t>
            </a:r>
            <a:r>
              <a:rPr lang="ru-RU" dirty="0" smtClean="0"/>
              <a:t>)</a:t>
            </a:r>
            <a:r>
              <a:rPr lang="en-US" dirty="0" smtClean="0"/>
              <a:t>,</a:t>
            </a:r>
            <a:endParaRPr lang="ru-RU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Добавьте новый домен в настройках </a:t>
            </a:r>
            <a:r>
              <a:rPr lang="en-US" sz="2400" dirty="0" smtClean="0"/>
              <a:t>Open Server</a:t>
            </a:r>
            <a:r>
              <a:rPr lang="ru-RU" sz="2400" dirty="0" smtClean="0"/>
              <a:t>, для этого зайдите в настройки </a:t>
            </a:r>
            <a:r>
              <a:rPr lang="en-US" sz="2400" dirty="0" smtClean="0"/>
              <a:t>Open Server </a:t>
            </a:r>
            <a:r>
              <a:rPr lang="ru-RU" sz="2400" dirty="0" smtClean="0"/>
              <a:t>и выберите вкладку Домены. На этой вкладке необходимо изменить управление доменами на </a:t>
            </a:r>
            <a:r>
              <a:rPr lang="en-US" sz="2400" dirty="0" smtClean="0"/>
              <a:t>“</a:t>
            </a:r>
            <a:r>
              <a:rPr lang="ru-RU" sz="2400" dirty="0" err="1" smtClean="0"/>
              <a:t>Ручное+Автопоиск</a:t>
            </a:r>
            <a:r>
              <a:rPr lang="en-US" sz="2400" dirty="0" smtClean="0"/>
              <a:t>”</a:t>
            </a:r>
            <a:r>
              <a:rPr lang="ru-RU" sz="2400" dirty="0" smtClean="0"/>
              <a:t>, нажать кнопку </a:t>
            </a:r>
            <a:r>
              <a:rPr lang="en-US" sz="2400" dirty="0" smtClean="0"/>
              <a:t>“</a:t>
            </a:r>
            <a:r>
              <a:rPr lang="ru-RU" sz="2400" dirty="0" smtClean="0"/>
              <a:t>…</a:t>
            </a:r>
            <a:r>
              <a:rPr lang="en-US" sz="2400" dirty="0" smtClean="0"/>
              <a:t>”</a:t>
            </a:r>
            <a:r>
              <a:rPr lang="ru-RU" sz="2400" dirty="0" smtClean="0"/>
              <a:t>, указать папку </a:t>
            </a:r>
            <a:r>
              <a:rPr lang="en-US" sz="2400" dirty="0" smtClean="0"/>
              <a:t>“C:\OpenServer\domains</a:t>
            </a:r>
            <a:r>
              <a:rPr lang="ru-RU" sz="2400" dirty="0" smtClean="0"/>
              <a:t>\</a:t>
            </a:r>
            <a:r>
              <a:rPr lang="en-US" sz="2400" dirty="0" smtClean="0"/>
              <a:t> </a:t>
            </a:r>
            <a:r>
              <a:rPr lang="en-US" sz="2400" dirty="0" err="1" smtClean="0"/>
              <a:t>moodle</a:t>
            </a:r>
            <a:r>
              <a:rPr lang="en-US" sz="2400" dirty="0" smtClean="0"/>
              <a:t>\”</a:t>
            </a:r>
            <a:r>
              <a:rPr lang="ru-RU" sz="2400" dirty="0" smtClean="0"/>
              <a:t> и нажать кнопку </a:t>
            </a:r>
            <a:r>
              <a:rPr lang="en-US" sz="2400" dirty="0" smtClean="0"/>
              <a:t>“</a:t>
            </a:r>
            <a:r>
              <a:rPr lang="ru-RU" sz="2400" dirty="0" smtClean="0"/>
              <a:t>Добавить</a:t>
            </a:r>
            <a:r>
              <a:rPr lang="en-US" sz="2400" dirty="0" smtClean="0"/>
              <a:t>”</a:t>
            </a:r>
            <a:r>
              <a:rPr lang="ru-RU" sz="2400" dirty="0" smtClean="0"/>
              <a:t>, перезапустите сервер.</a:t>
            </a:r>
          </a:p>
        </p:txBody>
      </p:sp>
      <p:pic>
        <p:nvPicPr>
          <p:cNvPr id="4" name="Рисунок 3" descr="Config_OpenServer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751204"/>
            <a:ext cx="4032447" cy="280220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Установка </a:t>
            </a:r>
            <a:r>
              <a:rPr lang="en-US" dirty="0" smtClean="0"/>
              <a:t>MOODLE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Откройте в браузере страницу </a:t>
            </a:r>
            <a:r>
              <a:rPr lang="en-US" dirty="0" smtClean="0"/>
              <a:t>http://moodle</a:t>
            </a:r>
            <a:r>
              <a:rPr lang="ru-RU" dirty="0" smtClean="0"/>
              <a:t>, выберите русский язык,</a:t>
            </a:r>
            <a:endParaRPr lang="ru-RU" dirty="0"/>
          </a:p>
        </p:txBody>
      </p:sp>
      <p:pic>
        <p:nvPicPr>
          <p:cNvPr id="4" name="Рисунок 3" descr="Install_moodl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256941"/>
            <a:ext cx="6048672" cy="31762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На следующих трех страницах нажмите </a:t>
            </a:r>
            <a:r>
              <a:rPr lang="en-US" dirty="0" smtClean="0"/>
              <a:t>“</a:t>
            </a:r>
            <a:r>
              <a:rPr lang="ru-RU" dirty="0" smtClean="0"/>
              <a:t>Далее</a:t>
            </a:r>
            <a:r>
              <a:rPr lang="en-US" dirty="0" smtClean="0"/>
              <a:t>”</a:t>
            </a:r>
            <a:r>
              <a:rPr lang="ru-RU" dirty="0" smtClean="0"/>
              <a:t>, не меняя никаких настроек,</a:t>
            </a:r>
          </a:p>
          <a:p>
            <a:r>
              <a:rPr lang="ru-RU" dirty="0" smtClean="0"/>
              <a:t>На странице подключения к базе данных укажите пользователя и пароль для подключения к </a:t>
            </a:r>
            <a:r>
              <a:rPr lang="en-US" dirty="0" err="1" smtClean="0"/>
              <a:t>MySQL</a:t>
            </a:r>
            <a:r>
              <a:rPr lang="ru-RU" dirty="0" smtClean="0"/>
              <a:t>: логин – </a:t>
            </a:r>
            <a:r>
              <a:rPr lang="en-US" dirty="0" err="1" smtClean="0"/>
              <a:t>mysql</a:t>
            </a:r>
            <a:r>
              <a:rPr lang="ru-RU" dirty="0" smtClean="0"/>
              <a:t>, пароль – </a:t>
            </a:r>
            <a:r>
              <a:rPr lang="en-US" dirty="0" err="1" smtClean="0"/>
              <a:t>mysql</a:t>
            </a:r>
            <a:r>
              <a:rPr lang="ru-RU" dirty="0" smtClean="0"/>
              <a:t>,</a:t>
            </a:r>
          </a:p>
          <a:p>
            <a:r>
              <a:rPr lang="ru-RU" dirty="0" smtClean="0"/>
              <a:t>На следующих двух страницах так же нажмите далее,</a:t>
            </a:r>
          </a:p>
          <a:p>
            <a:r>
              <a:rPr lang="ru-RU" dirty="0" smtClean="0"/>
              <a:t>После окончания установки всех компонентов </a:t>
            </a:r>
            <a:r>
              <a:rPr lang="en-US" dirty="0" smtClean="0"/>
              <a:t>MOODLE</a:t>
            </a:r>
            <a:r>
              <a:rPr lang="ru-RU" dirty="0" smtClean="0"/>
              <a:t> нажмите Далее и заполните информацию, относящуюся к вашему учебному заведению, а так же задайте пароль </a:t>
            </a:r>
            <a:r>
              <a:rPr lang="ru-RU" smtClean="0"/>
              <a:t>для администратора </a:t>
            </a:r>
            <a:r>
              <a:rPr lang="en-US" dirty="0" smtClean="0"/>
              <a:t>MOODLE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Вопросы?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</a:p>
          <a:p>
            <a:r>
              <a:rPr lang="ru-RU" dirty="0" smtClean="0"/>
              <a:t>Анатолий Красильников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ПО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Сервер:</a:t>
            </a:r>
          </a:p>
          <a:p>
            <a:r>
              <a:rPr lang="en-US" dirty="0" smtClean="0"/>
              <a:t>Apache 2.2</a:t>
            </a:r>
            <a:r>
              <a:rPr lang="ru-RU" dirty="0" smtClean="0"/>
              <a:t>,</a:t>
            </a:r>
          </a:p>
          <a:p>
            <a:r>
              <a:rPr lang="en-US" dirty="0" smtClean="0"/>
              <a:t>PHP 5.4.4,</a:t>
            </a:r>
            <a:endParaRPr lang="ru-RU" dirty="0" smtClean="0"/>
          </a:p>
          <a:p>
            <a:r>
              <a:rPr lang="en-US" dirty="0" err="1" smtClean="0"/>
              <a:t>MariaDB</a:t>
            </a:r>
            <a:r>
              <a:rPr lang="en-US" dirty="0" smtClean="0"/>
              <a:t> 5.5.31</a:t>
            </a:r>
            <a:r>
              <a:rPr lang="ru-RU" dirty="0" smtClean="0"/>
              <a:t> /</a:t>
            </a:r>
            <a:r>
              <a:rPr lang="en-US" dirty="0" smtClean="0"/>
              <a:t> </a:t>
            </a:r>
            <a:r>
              <a:rPr lang="en-US" dirty="0" err="1" smtClean="0"/>
              <a:t>MySQL</a:t>
            </a:r>
            <a:r>
              <a:rPr lang="en-US" dirty="0" smtClean="0"/>
              <a:t> 5.5.31 </a:t>
            </a:r>
            <a:r>
              <a:rPr lang="ru-RU" dirty="0" smtClean="0"/>
              <a:t>/ </a:t>
            </a:r>
            <a:r>
              <a:rPr lang="en-US" dirty="0" err="1" smtClean="0"/>
              <a:t>Postgres</a:t>
            </a:r>
            <a:r>
              <a:rPr lang="en-US" dirty="0" smtClean="0"/>
              <a:t> 9.1 </a:t>
            </a:r>
            <a:r>
              <a:rPr lang="ru-RU" dirty="0" smtClean="0"/>
              <a:t>/ </a:t>
            </a:r>
            <a:r>
              <a:rPr lang="en-US" dirty="0" smtClean="0"/>
              <a:t>MSSQL 2008 </a:t>
            </a:r>
            <a:r>
              <a:rPr lang="ru-RU" dirty="0" smtClean="0"/>
              <a:t>/ </a:t>
            </a:r>
            <a:r>
              <a:rPr lang="en-US" dirty="0" smtClean="0"/>
              <a:t>Oracle 10.2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Клиент:</a:t>
            </a:r>
          </a:p>
          <a:p>
            <a:r>
              <a:rPr lang="en-US" dirty="0" smtClean="0"/>
              <a:t>Google Chrome</a:t>
            </a:r>
            <a:r>
              <a:rPr lang="ru-RU" dirty="0" smtClean="0"/>
              <a:t> </a:t>
            </a:r>
            <a:r>
              <a:rPr lang="en-US" dirty="0" smtClean="0"/>
              <a:t>30.0</a:t>
            </a:r>
            <a:endParaRPr lang="ru-RU" dirty="0" smtClean="0"/>
          </a:p>
          <a:p>
            <a:r>
              <a:rPr lang="en-US" dirty="0" smtClean="0"/>
              <a:t>Mozilla Firefox</a:t>
            </a:r>
            <a:r>
              <a:rPr lang="ru-RU" dirty="0" smtClean="0"/>
              <a:t> </a:t>
            </a:r>
            <a:r>
              <a:rPr lang="en-US" dirty="0" smtClean="0"/>
              <a:t>25.0</a:t>
            </a:r>
            <a:endParaRPr lang="ru-RU" dirty="0" smtClean="0"/>
          </a:p>
          <a:p>
            <a:r>
              <a:rPr lang="en-US" dirty="0" smtClean="0"/>
              <a:t>Apple Safari</a:t>
            </a:r>
            <a:r>
              <a:rPr lang="ru-RU" dirty="0" smtClean="0"/>
              <a:t> </a:t>
            </a:r>
            <a:r>
              <a:rPr lang="en-US" dirty="0" smtClean="0"/>
              <a:t>6</a:t>
            </a:r>
            <a:endParaRPr lang="ru-RU" dirty="0" smtClean="0"/>
          </a:p>
          <a:p>
            <a:r>
              <a:rPr lang="en-US" dirty="0" smtClean="0"/>
              <a:t>Microsoft Internet Explorer</a:t>
            </a:r>
            <a:r>
              <a:rPr lang="ru-RU" dirty="0" smtClean="0"/>
              <a:t> </a:t>
            </a:r>
            <a:r>
              <a:rPr lang="en-US" dirty="0" smtClean="0"/>
              <a:t>9</a:t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E-mail: </a:t>
            </a:r>
            <a:r>
              <a:rPr lang="en-US" dirty="0" smtClean="0">
                <a:hlinkClick r:id="rId2"/>
              </a:rPr>
              <a:t>anatolyk@ecol.edu.ru</a:t>
            </a:r>
            <a:endParaRPr lang="en-US" dirty="0" smtClean="0"/>
          </a:p>
          <a:p>
            <a:r>
              <a:rPr lang="ru-RU" dirty="0" smtClean="0"/>
              <a:t>Телефон: 729-80-97 (</a:t>
            </a:r>
            <a:r>
              <a:rPr lang="ru-RU" dirty="0" err="1" smtClean="0"/>
              <a:t>доб</a:t>
            </a:r>
            <a:r>
              <a:rPr lang="ru-RU" dirty="0" smtClean="0"/>
              <a:t>. 223</a:t>
            </a:r>
            <a:r>
              <a:rPr lang="ru-RU" dirty="0" smtClean="0"/>
              <a:t>)</a:t>
            </a:r>
          </a:p>
          <a:p>
            <a:r>
              <a:rPr lang="en-US" dirty="0" smtClean="0"/>
              <a:t>ISQ: </a:t>
            </a:r>
            <a:r>
              <a:rPr lang="ru-RU" smtClean="0"/>
              <a:t>448-960-320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 установки: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Загрузка необходимых пакетов приложений,</a:t>
            </a:r>
          </a:p>
          <a:p>
            <a:r>
              <a:rPr lang="ru-RU" dirty="0" smtClean="0"/>
              <a:t>Установка и настройка связки 	</a:t>
            </a:r>
            <a:r>
              <a:rPr lang="en-US" dirty="0" smtClean="0"/>
              <a:t>Apache</a:t>
            </a:r>
            <a:r>
              <a:rPr lang="ru-RU" dirty="0" smtClean="0"/>
              <a:t>-</a:t>
            </a:r>
            <a:r>
              <a:rPr lang="en-US" dirty="0" smtClean="0"/>
              <a:t>PHP-</a:t>
            </a:r>
            <a:r>
              <a:rPr lang="en-US" dirty="0" err="1" smtClean="0"/>
              <a:t>MySQL</a:t>
            </a:r>
            <a:r>
              <a:rPr lang="en-US" dirty="0" smtClean="0"/>
              <a:t>,</a:t>
            </a:r>
            <a:endParaRPr lang="ru-RU" dirty="0" smtClean="0"/>
          </a:p>
          <a:p>
            <a:r>
              <a:rPr lang="ru-RU" dirty="0" smtClean="0"/>
              <a:t>Установка </a:t>
            </a:r>
            <a:r>
              <a:rPr lang="en-US" dirty="0" smtClean="0"/>
              <a:t>MOODLE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Загрузка </a:t>
            </a:r>
            <a:r>
              <a:rPr lang="en-US" dirty="0" smtClean="0"/>
              <a:t>MOODLE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10355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Зайдите на сайт </a:t>
            </a:r>
            <a:r>
              <a:rPr lang="en-US" dirty="0" smtClean="0">
                <a:hlinkClick r:id="rId2"/>
              </a:rPr>
              <a:t>download.moodle.org</a:t>
            </a:r>
            <a:r>
              <a:rPr lang="ru-RU" dirty="0" smtClean="0"/>
              <a:t>,</a:t>
            </a:r>
          </a:p>
          <a:p>
            <a:r>
              <a:rPr lang="ru-RU" dirty="0" smtClean="0"/>
              <a:t>Нажмите на огромный значок загрузки или на надпись </a:t>
            </a:r>
            <a:r>
              <a:rPr lang="en-US" dirty="0" smtClean="0"/>
              <a:t>“MOODLE</a:t>
            </a:r>
            <a:r>
              <a:rPr lang="ru-RU" dirty="0" smtClean="0"/>
              <a:t> (№ версии)</a:t>
            </a:r>
            <a:r>
              <a:rPr lang="en-US" dirty="0" smtClean="0"/>
              <a:t>”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 descr="Moodle_Downloads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284984"/>
            <a:ext cx="5976664" cy="3145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/>
          <a:lstStyle/>
          <a:p>
            <a:r>
              <a:rPr lang="ru-RU" dirty="0" smtClean="0"/>
              <a:t>Выберите </a:t>
            </a:r>
            <a:r>
              <a:rPr lang="en-US" dirty="0" smtClean="0"/>
              <a:t>“</a:t>
            </a:r>
            <a:r>
              <a:rPr lang="en-US" dirty="0" smtClean="0">
                <a:hlinkClick r:id="rId2"/>
              </a:rPr>
              <a:t>Download zip</a:t>
            </a:r>
            <a:r>
              <a:rPr lang="en-US" dirty="0" smtClean="0"/>
              <a:t>”</a:t>
            </a:r>
            <a:r>
              <a:rPr lang="ru-RU" dirty="0" smtClean="0"/>
              <a:t> относящийся к последней стабильной версии (на данный момент это версия 2.7.2+)</a:t>
            </a:r>
            <a:endParaRPr lang="ru-RU" dirty="0"/>
          </a:p>
        </p:txBody>
      </p:sp>
      <p:pic>
        <p:nvPicPr>
          <p:cNvPr id="4" name="Рисунок 3" descr="Moodle_Download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407116"/>
            <a:ext cx="7123215" cy="3902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/>
          <a:lstStyle/>
          <a:p>
            <a:r>
              <a:rPr lang="ru-RU" dirty="0" smtClean="0"/>
              <a:t>После загрузки архива </a:t>
            </a:r>
            <a:r>
              <a:rPr lang="en-US" dirty="0" smtClean="0"/>
              <a:t>MOODLE </a:t>
            </a:r>
            <a:r>
              <a:rPr lang="ru-RU" dirty="0" smtClean="0"/>
              <a:t>вернитесь на </a:t>
            </a:r>
            <a:r>
              <a:rPr lang="ru-RU" dirty="0" smtClean="0">
                <a:hlinkClick r:id="rId2"/>
              </a:rPr>
              <a:t>страницу</a:t>
            </a:r>
            <a:r>
              <a:rPr lang="ru-RU" dirty="0" smtClean="0"/>
              <a:t> выбора пакета загрузки и выберите </a:t>
            </a:r>
            <a:r>
              <a:rPr lang="en-US" dirty="0" smtClean="0"/>
              <a:t>“</a:t>
            </a:r>
            <a:r>
              <a:rPr lang="en-US" dirty="0" smtClean="0">
                <a:hlinkClick r:id="rId3"/>
              </a:rPr>
              <a:t>Language packs</a:t>
            </a:r>
            <a:r>
              <a:rPr lang="en-US" dirty="0" smtClean="0"/>
              <a:t>”</a:t>
            </a:r>
          </a:p>
          <a:p>
            <a:endParaRPr lang="ru-RU" dirty="0"/>
          </a:p>
        </p:txBody>
      </p:sp>
      <p:pic>
        <p:nvPicPr>
          <p:cNvPr id="4" name="Рисунок 3" descr="Moodle_Downloads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9" y="2407116"/>
            <a:ext cx="7123213" cy="39022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/>
          <a:lstStyle/>
          <a:p>
            <a:r>
              <a:rPr lang="ru-RU" dirty="0" smtClean="0"/>
              <a:t>Прокрутите страницу вниз, до тех пор, пока не найдёте </a:t>
            </a:r>
            <a:r>
              <a:rPr lang="en-US" dirty="0" smtClean="0"/>
              <a:t>“</a:t>
            </a:r>
            <a:r>
              <a:rPr lang="ru-RU" dirty="0" smtClean="0"/>
              <a:t>Русский</a:t>
            </a:r>
            <a:r>
              <a:rPr lang="en-US" dirty="0" smtClean="0"/>
              <a:t>”</a:t>
            </a:r>
            <a:r>
              <a:rPr lang="ru-RU" dirty="0" smtClean="0"/>
              <a:t>. Нажмите на кнопку </a:t>
            </a:r>
            <a:r>
              <a:rPr lang="en-US" dirty="0" smtClean="0"/>
              <a:t>“</a:t>
            </a:r>
            <a:r>
              <a:rPr lang="en-US" dirty="0" smtClean="0">
                <a:hlinkClick r:id="rId2"/>
              </a:rPr>
              <a:t>ru.zip</a:t>
            </a:r>
            <a:r>
              <a:rPr lang="en-US" dirty="0" smtClean="0"/>
              <a:t>”.</a:t>
            </a:r>
          </a:p>
          <a:p>
            <a:endParaRPr lang="ru-RU" dirty="0"/>
          </a:p>
        </p:txBody>
      </p:sp>
      <p:pic>
        <p:nvPicPr>
          <p:cNvPr id="4" name="Рисунок 3" descr="Moodle_Download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422316"/>
            <a:ext cx="7123215" cy="38718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Загрузка </a:t>
            </a:r>
            <a:r>
              <a:rPr lang="en-US" dirty="0" smtClean="0"/>
              <a:t>Open Server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4258816" cy="43251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Зайдите на сайт </a:t>
            </a:r>
            <a:r>
              <a:rPr lang="en-US" dirty="0" smtClean="0">
                <a:hlinkClick r:id="rId2"/>
              </a:rPr>
              <a:t>open-server.ru/download</a:t>
            </a:r>
            <a:r>
              <a:rPr lang="ru-RU" dirty="0" smtClean="0"/>
              <a:t>,</a:t>
            </a:r>
          </a:p>
          <a:p>
            <a:r>
              <a:rPr lang="ru-RU" dirty="0" smtClean="0"/>
              <a:t>Выберите дистрибутив </a:t>
            </a:r>
            <a:r>
              <a:rPr lang="en-US" dirty="0" smtClean="0"/>
              <a:t>Open Server Mini</a:t>
            </a:r>
            <a:r>
              <a:rPr lang="ru-RU" dirty="0" smtClean="0"/>
              <a:t>,</a:t>
            </a:r>
          </a:p>
          <a:p>
            <a:r>
              <a:rPr lang="ru-RU" dirty="0" smtClean="0"/>
              <a:t>Введите код </a:t>
            </a:r>
            <a:r>
              <a:rPr lang="en-US" dirty="0" smtClean="0"/>
              <a:t>“</a:t>
            </a:r>
            <a:r>
              <a:rPr lang="ru-RU" dirty="0" err="1" smtClean="0"/>
              <a:t>капчи</a:t>
            </a:r>
            <a:r>
              <a:rPr lang="en-US" dirty="0" smtClean="0"/>
              <a:t>”</a:t>
            </a:r>
            <a:r>
              <a:rPr lang="ru-RU" dirty="0" smtClean="0"/>
              <a:t> (картинки справа) в нужное поле,</a:t>
            </a:r>
          </a:p>
          <a:p>
            <a:r>
              <a:rPr lang="ru-RU" dirty="0" smtClean="0"/>
              <a:t>Нажмите </a:t>
            </a:r>
            <a:r>
              <a:rPr lang="en-US" dirty="0" smtClean="0"/>
              <a:t>“</a:t>
            </a:r>
            <a:r>
              <a:rPr lang="ru-RU" dirty="0" smtClean="0"/>
              <a:t>Скачать</a:t>
            </a:r>
            <a:r>
              <a:rPr lang="en-US" dirty="0" smtClean="0"/>
              <a:t>”</a:t>
            </a:r>
            <a:r>
              <a:rPr lang="ru-RU" dirty="0" smtClean="0"/>
              <a:t>,</a:t>
            </a:r>
          </a:p>
          <a:p>
            <a:pPr marL="0" indent="9525" algn="just">
              <a:buNone/>
            </a:pPr>
            <a:endParaRPr lang="ru-RU" dirty="0" smtClean="0"/>
          </a:p>
          <a:p>
            <a:pPr marL="0" indent="9525" algn="just">
              <a:buNone/>
            </a:pPr>
            <a:r>
              <a:rPr lang="ru-RU" dirty="0" smtClean="0"/>
              <a:t>Вам будет предложено пожертвовать любую сумму и скачать на большой скорости, либо бесплатно скачать на малой скорости, выбирать Вам.</a:t>
            </a:r>
          </a:p>
        </p:txBody>
      </p:sp>
      <p:pic>
        <p:nvPicPr>
          <p:cNvPr id="4" name="Рисунок 3" descr="Downloads_Open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348880"/>
            <a:ext cx="4216958" cy="38438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Установка и настройка </a:t>
            </a:r>
            <a:r>
              <a:rPr lang="en-US" dirty="0" smtClean="0"/>
              <a:t>Open Server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Запустите скаченный файл установки </a:t>
            </a:r>
            <a:r>
              <a:rPr lang="en-US" dirty="0" smtClean="0"/>
              <a:t>Open Server</a:t>
            </a:r>
            <a:r>
              <a:rPr lang="ru-RU" dirty="0" smtClean="0"/>
              <a:t>,</a:t>
            </a:r>
          </a:p>
          <a:p>
            <a:r>
              <a:rPr lang="ru-RU" dirty="0" smtClean="0"/>
              <a:t>Выберите папку для установки,</a:t>
            </a:r>
            <a:endParaRPr lang="ru-RU" dirty="0"/>
          </a:p>
        </p:txBody>
      </p:sp>
      <p:pic>
        <p:nvPicPr>
          <p:cNvPr id="4" name="Рисунок 3" descr="Install_OpenServ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789040"/>
            <a:ext cx="4725060" cy="188621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8560</TotalTime>
  <Words>575</Words>
  <Application>Microsoft Office PowerPoint</Application>
  <PresentationFormat>Экран (4:3)</PresentationFormat>
  <Paragraphs>64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Городская</vt:lpstr>
      <vt:lpstr>Установка MOODLE</vt:lpstr>
      <vt:lpstr>Требования к ПО</vt:lpstr>
      <vt:lpstr>Процесс установки:</vt:lpstr>
      <vt:lpstr>Загрузка MOODLE</vt:lpstr>
      <vt:lpstr>Слайд 5</vt:lpstr>
      <vt:lpstr>Слайд 6</vt:lpstr>
      <vt:lpstr>Слайд 7</vt:lpstr>
      <vt:lpstr>Загрузка Open Server</vt:lpstr>
      <vt:lpstr>Установка и настройка Open Server</vt:lpstr>
      <vt:lpstr>Слайд 10</vt:lpstr>
      <vt:lpstr>Слайд 11</vt:lpstr>
      <vt:lpstr>Слайд 12</vt:lpstr>
      <vt:lpstr>Слайд 13</vt:lpstr>
      <vt:lpstr>Слайд 14</vt:lpstr>
      <vt:lpstr>Подготовка к установке MOODLE</vt:lpstr>
      <vt:lpstr>Слайд 16</vt:lpstr>
      <vt:lpstr>Установка MOODLE</vt:lpstr>
      <vt:lpstr>Слайд 18</vt:lpstr>
      <vt:lpstr>Вопросы?</vt:lpstr>
      <vt:lpstr>Контакты</vt:lpstr>
    </vt:vector>
  </TitlesOfParts>
  <Company>ФГОУ СПО "Челябинский экономический колледж"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Установка MOODLE</dc:title>
  <dc:creator>anatolyk</dc:creator>
  <cp:lastModifiedBy>anatolyk</cp:lastModifiedBy>
  <cp:revision>863</cp:revision>
  <dcterms:created xsi:type="dcterms:W3CDTF">2014-10-21T06:35:49Z</dcterms:created>
  <dcterms:modified xsi:type="dcterms:W3CDTF">2014-10-27T05:20:53Z</dcterms:modified>
</cp:coreProperties>
</file>