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1866" r:id="rId2"/>
    <p:sldId id="1948" r:id="rId3"/>
    <p:sldId id="1949" r:id="rId4"/>
    <p:sldId id="1927" r:id="rId5"/>
    <p:sldId id="1934" r:id="rId6"/>
    <p:sldId id="1940" r:id="rId7"/>
    <p:sldId id="1929" r:id="rId8"/>
    <p:sldId id="1931" r:id="rId9"/>
    <p:sldId id="1932" r:id="rId10"/>
    <p:sldId id="1933" r:id="rId11"/>
    <p:sldId id="1943" r:id="rId12"/>
    <p:sldId id="1944" r:id="rId13"/>
    <p:sldId id="1945" r:id="rId14"/>
    <p:sldId id="1946" r:id="rId15"/>
    <p:sldId id="1902" r:id="rId16"/>
    <p:sldId id="1903" r:id="rId17"/>
    <p:sldId id="1904" r:id="rId18"/>
    <p:sldId id="1905" r:id="rId19"/>
    <p:sldId id="1906" r:id="rId20"/>
    <p:sldId id="1907" r:id="rId21"/>
    <p:sldId id="1908" r:id="rId22"/>
    <p:sldId id="1909" r:id="rId23"/>
    <p:sldId id="1937" r:id="rId24"/>
    <p:sldId id="1938" r:id="rId25"/>
    <p:sldId id="1939" r:id="rId26"/>
    <p:sldId id="1950" r:id="rId27"/>
    <p:sldId id="1941" r:id="rId28"/>
    <p:sldId id="1942" r:id="rId29"/>
    <p:sldId id="1910" r:id="rId30"/>
    <p:sldId id="1912" r:id="rId31"/>
    <p:sldId id="1913" r:id="rId32"/>
    <p:sldId id="1914" r:id="rId33"/>
    <p:sldId id="1915" r:id="rId34"/>
    <p:sldId id="1916" r:id="rId35"/>
    <p:sldId id="1918" r:id="rId36"/>
    <p:sldId id="1919" r:id="rId37"/>
    <p:sldId id="1920" r:id="rId38"/>
    <p:sldId id="1921" r:id="rId39"/>
    <p:sldId id="1922" r:id="rId40"/>
    <p:sldId id="1923" r:id="rId41"/>
    <p:sldId id="1924" r:id="rId42"/>
    <p:sldId id="1697" r:id="rId4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848AE"/>
    <a:srgbClr val="BD4231"/>
    <a:srgbClr val="F2F2F2"/>
    <a:srgbClr val="A9C370"/>
    <a:srgbClr val="D9D9D9"/>
    <a:srgbClr val="DADADA"/>
    <a:srgbClr val="E1E5E7"/>
    <a:srgbClr val="D98A0B"/>
    <a:srgbClr val="A3A3A3"/>
    <a:srgbClr val="A6A6A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71326" autoAdjust="0"/>
  </p:normalViewPr>
  <p:slideViewPr>
    <p:cSldViewPr>
      <p:cViewPr varScale="1">
        <p:scale>
          <a:sx n="68" d="100"/>
          <a:sy n="68" d="100"/>
        </p:scale>
        <p:origin x="-1368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299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DCF-B072-4CC6-B2A3-B1C4F4AE3FFA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0187-CA69-4ACB-9811-75164F281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5E054-081F-4F34-AA35-1B2888B4E9B0}" type="slidenum">
              <a:rPr lang="fr-CA" smtClean="0"/>
              <a:pPr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686680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82561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8626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883820"/>
            <a:ext cx="4177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4572000" y="341313"/>
            <a:ext cx="4177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5" hasCustomPrompt="1"/>
          </p:nvPr>
        </p:nvSpPr>
        <p:spPr>
          <a:xfrm>
            <a:off x="3153110" y="1665721"/>
            <a:ext cx="2362200" cy="236220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Picture Placeholder 31"/>
          <p:cNvSpPr>
            <a:spLocks noGrp="1"/>
          </p:cNvSpPr>
          <p:nvPr>
            <p:ph type="pic" sz="quarter" idx="26" hasCustomPrompt="1"/>
          </p:nvPr>
        </p:nvSpPr>
        <p:spPr>
          <a:xfrm>
            <a:off x="152400" y="1665721"/>
            <a:ext cx="2362200" cy="236220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" name="Picture Placeholder 31"/>
          <p:cNvSpPr>
            <a:spLocks noGrp="1"/>
          </p:cNvSpPr>
          <p:nvPr>
            <p:ph type="pic" sz="quarter" idx="27" hasCustomPrompt="1"/>
          </p:nvPr>
        </p:nvSpPr>
        <p:spPr>
          <a:xfrm>
            <a:off x="1652755" y="133350"/>
            <a:ext cx="2362200" cy="236220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Picture Placeholder 31"/>
          <p:cNvSpPr>
            <a:spLocks noGrp="1"/>
          </p:cNvSpPr>
          <p:nvPr>
            <p:ph type="pic" sz="quarter" idx="28" hasCustomPrompt="1"/>
          </p:nvPr>
        </p:nvSpPr>
        <p:spPr>
          <a:xfrm>
            <a:off x="1652755" y="2647950"/>
            <a:ext cx="2362200" cy="236220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857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883820"/>
            <a:ext cx="4177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4572000" y="341313"/>
            <a:ext cx="4177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84" name="Picture Placeholder 83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408812"/>
            <a:ext cx="3060810" cy="1786818"/>
          </a:xfrm>
          <a:custGeom>
            <a:avLst/>
            <a:gdLst>
              <a:gd name="connsiteX0" fmla="*/ 0 w 3878748"/>
              <a:gd name="connsiteY0" fmla="*/ 0 h 2130857"/>
              <a:gd name="connsiteX1" fmla="*/ 3878748 w 3878748"/>
              <a:gd name="connsiteY1" fmla="*/ 0 h 2130857"/>
              <a:gd name="connsiteX2" fmla="*/ 3878748 w 3878748"/>
              <a:gd name="connsiteY2" fmla="*/ 2095186 h 2130857"/>
              <a:gd name="connsiteX3" fmla="*/ 3843077 w 3878748"/>
              <a:gd name="connsiteY3" fmla="*/ 2130857 h 2130857"/>
              <a:gd name="connsiteX4" fmla="*/ 35671 w 3878748"/>
              <a:gd name="connsiteY4" fmla="*/ 2130857 h 2130857"/>
              <a:gd name="connsiteX5" fmla="*/ 0 w 3878748"/>
              <a:gd name="connsiteY5" fmla="*/ 2095186 h 21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748" h="2130857">
                <a:moveTo>
                  <a:pt x="0" y="0"/>
                </a:moveTo>
                <a:lnTo>
                  <a:pt x="3878748" y="0"/>
                </a:lnTo>
                <a:lnTo>
                  <a:pt x="3878748" y="2095186"/>
                </a:lnTo>
                <a:cubicBezTo>
                  <a:pt x="3878748" y="2114887"/>
                  <a:pt x="3862778" y="2130857"/>
                  <a:pt x="3843077" y="2130857"/>
                </a:cubicBezTo>
                <a:lnTo>
                  <a:pt x="35671" y="2130857"/>
                </a:lnTo>
                <a:cubicBezTo>
                  <a:pt x="15970" y="2130857"/>
                  <a:pt x="0" y="2114887"/>
                  <a:pt x="0" y="20951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3" name="Picture Placeholder 82"/>
          <p:cNvSpPr>
            <a:spLocks noGrp="1"/>
          </p:cNvSpPr>
          <p:nvPr>
            <p:ph type="pic" sz="quarter" idx="25" hasCustomPrompt="1"/>
          </p:nvPr>
        </p:nvSpPr>
        <p:spPr>
          <a:xfrm>
            <a:off x="1346145" y="1685897"/>
            <a:ext cx="3060810" cy="1786818"/>
          </a:xfrm>
          <a:custGeom>
            <a:avLst/>
            <a:gdLst>
              <a:gd name="connsiteX0" fmla="*/ 0 w 3878748"/>
              <a:gd name="connsiteY0" fmla="*/ 0 h 2130857"/>
              <a:gd name="connsiteX1" fmla="*/ 3878748 w 3878748"/>
              <a:gd name="connsiteY1" fmla="*/ 0 h 2130857"/>
              <a:gd name="connsiteX2" fmla="*/ 3878748 w 3878748"/>
              <a:gd name="connsiteY2" fmla="*/ 2095186 h 2130857"/>
              <a:gd name="connsiteX3" fmla="*/ 3843077 w 3878748"/>
              <a:gd name="connsiteY3" fmla="*/ 2130857 h 2130857"/>
              <a:gd name="connsiteX4" fmla="*/ 35671 w 3878748"/>
              <a:gd name="connsiteY4" fmla="*/ 2130857 h 2130857"/>
              <a:gd name="connsiteX5" fmla="*/ 0 w 3878748"/>
              <a:gd name="connsiteY5" fmla="*/ 2095186 h 21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748" h="2130857">
                <a:moveTo>
                  <a:pt x="0" y="0"/>
                </a:moveTo>
                <a:lnTo>
                  <a:pt x="3878748" y="0"/>
                </a:lnTo>
                <a:lnTo>
                  <a:pt x="3878748" y="2095186"/>
                </a:lnTo>
                <a:cubicBezTo>
                  <a:pt x="3878748" y="2114887"/>
                  <a:pt x="3862778" y="2130857"/>
                  <a:pt x="3843077" y="2130857"/>
                </a:cubicBezTo>
                <a:lnTo>
                  <a:pt x="35671" y="2130857"/>
                </a:lnTo>
                <a:cubicBezTo>
                  <a:pt x="15970" y="2130857"/>
                  <a:pt x="0" y="2114887"/>
                  <a:pt x="0" y="20951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2" name="Picture Placeholder 81"/>
          <p:cNvSpPr>
            <a:spLocks noGrp="1"/>
          </p:cNvSpPr>
          <p:nvPr>
            <p:ph type="pic" sz="quarter" idx="26" hasCustomPrompt="1"/>
          </p:nvPr>
        </p:nvSpPr>
        <p:spPr>
          <a:xfrm>
            <a:off x="2692290" y="2962982"/>
            <a:ext cx="3060810" cy="1786818"/>
          </a:xfrm>
          <a:custGeom>
            <a:avLst/>
            <a:gdLst>
              <a:gd name="connsiteX0" fmla="*/ 0 w 3878748"/>
              <a:gd name="connsiteY0" fmla="*/ 0 h 2130857"/>
              <a:gd name="connsiteX1" fmla="*/ 3878748 w 3878748"/>
              <a:gd name="connsiteY1" fmla="*/ 0 h 2130857"/>
              <a:gd name="connsiteX2" fmla="*/ 3878748 w 3878748"/>
              <a:gd name="connsiteY2" fmla="*/ 2095186 h 2130857"/>
              <a:gd name="connsiteX3" fmla="*/ 3843077 w 3878748"/>
              <a:gd name="connsiteY3" fmla="*/ 2130857 h 2130857"/>
              <a:gd name="connsiteX4" fmla="*/ 35671 w 3878748"/>
              <a:gd name="connsiteY4" fmla="*/ 2130857 h 2130857"/>
              <a:gd name="connsiteX5" fmla="*/ 0 w 3878748"/>
              <a:gd name="connsiteY5" fmla="*/ 2095186 h 21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748" h="2130857">
                <a:moveTo>
                  <a:pt x="0" y="0"/>
                </a:moveTo>
                <a:lnTo>
                  <a:pt x="3878748" y="0"/>
                </a:lnTo>
                <a:lnTo>
                  <a:pt x="3878748" y="2095186"/>
                </a:lnTo>
                <a:cubicBezTo>
                  <a:pt x="3878748" y="2114887"/>
                  <a:pt x="3862778" y="2130857"/>
                  <a:pt x="3843077" y="2130857"/>
                </a:cubicBezTo>
                <a:lnTo>
                  <a:pt x="35671" y="2130857"/>
                </a:lnTo>
                <a:cubicBezTo>
                  <a:pt x="15970" y="2130857"/>
                  <a:pt x="0" y="2114887"/>
                  <a:pt x="0" y="20951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845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57776"/>
            <a:ext cx="9144000" cy="2894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3722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894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467757"/>
            <a:ext cx="2540000" cy="2894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034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038600" cy="51435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91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894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1197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81490"/>
            <a:ext cx="9144000" cy="4380520"/>
          </a:xfrm>
          <a:custGeom>
            <a:avLst/>
            <a:gdLst>
              <a:gd name="connsiteX0" fmla="*/ 0 w 9144000"/>
              <a:gd name="connsiteY0" fmla="*/ 0 h 3390900"/>
              <a:gd name="connsiteX1" fmla="*/ 9144000 w 9144000"/>
              <a:gd name="connsiteY1" fmla="*/ 0 h 3390900"/>
              <a:gd name="connsiteX2" fmla="*/ 9144000 w 9144000"/>
              <a:gd name="connsiteY2" fmla="*/ 419518 h 3390900"/>
              <a:gd name="connsiteX3" fmla="*/ 9144000 w 9144000"/>
              <a:gd name="connsiteY3" fmla="*/ 2971383 h 3390900"/>
              <a:gd name="connsiteX4" fmla="*/ 9144000 w 9144000"/>
              <a:gd name="connsiteY4" fmla="*/ 3390900 h 3390900"/>
              <a:gd name="connsiteX5" fmla="*/ 0 w 9144000"/>
              <a:gd name="connsiteY5" fmla="*/ 3390900 h 3390900"/>
              <a:gd name="connsiteX6" fmla="*/ 0 w 9144000"/>
              <a:gd name="connsiteY6" fmla="*/ 2971383 h 3390900"/>
              <a:gd name="connsiteX7" fmla="*/ 0 w 9144000"/>
              <a:gd name="connsiteY7" fmla="*/ 419518 h 339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390900">
                <a:moveTo>
                  <a:pt x="0" y="0"/>
                </a:moveTo>
                <a:lnTo>
                  <a:pt x="9144000" y="0"/>
                </a:lnTo>
                <a:lnTo>
                  <a:pt x="9144000" y="419518"/>
                </a:lnTo>
                <a:lnTo>
                  <a:pt x="9144000" y="2971383"/>
                </a:lnTo>
                <a:lnTo>
                  <a:pt x="9144000" y="3390900"/>
                </a:lnTo>
                <a:lnTo>
                  <a:pt x="0" y="3390900"/>
                </a:lnTo>
                <a:lnTo>
                  <a:pt x="0" y="2971383"/>
                </a:lnTo>
                <a:lnTo>
                  <a:pt x="0" y="41951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397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553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4572000" cy="5143499"/>
          </a:xfrm>
          <a:custGeom>
            <a:avLst/>
            <a:gdLst>
              <a:gd name="connsiteX0" fmla="*/ 0 w 4572000"/>
              <a:gd name="connsiteY0" fmla="*/ 0 h 5143499"/>
              <a:gd name="connsiteX1" fmla="*/ 4572000 w 4572000"/>
              <a:gd name="connsiteY1" fmla="*/ 0 h 5143499"/>
              <a:gd name="connsiteX2" fmla="*/ 4572000 w 4572000"/>
              <a:gd name="connsiteY2" fmla="*/ 5143499 h 5143499"/>
              <a:gd name="connsiteX3" fmla="*/ 0 w 4572000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43499">
                <a:moveTo>
                  <a:pt x="0" y="0"/>
                </a:moveTo>
                <a:lnTo>
                  <a:pt x="4572000" y="0"/>
                </a:lnTo>
                <a:lnTo>
                  <a:pt x="4572000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3421908" y="1421658"/>
            <a:ext cx="2300184" cy="2300184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331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961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5257800" cy="5143499"/>
          </a:xfrm>
          <a:custGeom>
            <a:avLst/>
            <a:gdLst>
              <a:gd name="connsiteX0" fmla="*/ 0 w 4572000"/>
              <a:gd name="connsiteY0" fmla="*/ 0 h 5143499"/>
              <a:gd name="connsiteX1" fmla="*/ 4572000 w 4572000"/>
              <a:gd name="connsiteY1" fmla="*/ 0 h 5143499"/>
              <a:gd name="connsiteX2" fmla="*/ 4572000 w 4572000"/>
              <a:gd name="connsiteY2" fmla="*/ 5143499 h 5143499"/>
              <a:gd name="connsiteX3" fmla="*/ 0 w 4572000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43499">
                <a:moveTo>
                  <a:pt x="0" y="0"/>
                </a:moveTo>
                <a:lnTo>
                  <a:pt x="4572000" y="0"/>
                </a:lnTo>
                <a:lnTo>
                  <a:pt x="4572000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1307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4572000" y="0"/>
            <a:ext cx="4572000" cy="5143499"/>
          </a:xfrm>
          <a:custGeom>
            <a:avLst/>
            <a:gdLst>
              <a:gd name="connsiteX0" fmla="*/ 0 w 4572000"/>
              <a:gd name="connsiteY0" fmla="*/ 0 h 5143499"/>
              <a:gd name="connsiteX1" fmla="*/ 4572000 w 4572000"/>
              <a:gd name="connsiteY1" fmla="*/ 0 h 5143499"/>
              <a:gd name="connsiteX2" fmla="*/ 4572000 w 4572000"/>
              <a:gd name="connsiteY2" fmla="*/ 5143499 h 5143499"/>
              <a:gd name="connsiteX3" fmla="*/ 0 w 4572000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43499">
                <a:moveTo>
                  <a:pt x="0" y="0"/>
                </a:moveTo>
                <a:lnTo>
                  <a:pt x="4572000" y="0"/>
                </a:lnTo>
                <a:lnTo>
                  <a:pt x="4572000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3421908" y="1421658"/>
            <a:ext cx="2300184" cy="2300184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584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4572000" y="0"/>
            <a:ext cx="4572000" cy="5143499"/>
          </a:xfrm>
          <a:custGeom>
            <a:avLst/>
            <a:gdLst>
              <a:gd name="connsiteX0" fmla="*/ 0 w 4572000"/>
              <a:gd name="connsiteY0" fmla="*/ 0 h 5143499"/>
              <a:gd name="connsiteX1" fmla="*/ 4572000 w 4572000"/>
              <a:gd name="connsiteY1" fmla="*/ 0 h 5143499"/>
              <a:gd name="connsiteX2" fmla="*/ 4572000 w 4572000"/>
              <a:gd name="connsiteY2" fmla="*/ 5143499 h 5143499"/>
              <a:gd name="connsiteX3" fmla="*/ 0 w 4572000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43499">
                <a:moveTo>
                  <a:pt x="0" y="0"/>
                </a:moveTo>
                <a:lnTo>
                  <a:pt x="4572000" y="0"/>
                </a:lnTo>
                <a:lnTo>
                  <a:pt x="4572000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3" hasCustomPrompt="1"/>
          </p:nvPr>
        </p:nvSpPr>
        <p:spPr>
          <a:xfrm>
            <a:off x="5435600" y="1149349"/>
            <a:ext cx="2844800" cy="2844800"/>
          </a:xfrm>
          <a:custGeom>
            <a:avLst/>
            <a:gdLst>
              <a:gd name="connsiteX0" fmla="*/ 925204 w 1850408"/>
              <a:gd name="connsiteY0" fmla="*/ 0 h 1850408"/>
              <a:gd name="connsiteX1" fmla="*/ 1850408 w 1850408"/>
              <a:gd name="connsiteY1" fmla="*/ 925204 h 1850408"/>
              <a:gd name="connsiteX2" fmla="*/ 925204 w 1850408"/>
              <a:gd name="connsiteY2" fmla="*/ 1850408 h 1850408"/>
              <a:gd name="connsiteX3" fmla="*/ 0 w 1850408"/>
              <a:gd name="connsiteY3" fmla="*/ 925204 h 18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08" h="1850408">
                <a:moveTo>
                  <a:pt x="925204" y="0"/>
                </a:moveTo>
                <a:lnTo>
                  <a:pt x="1850408" y="925204"/>
                </a:lnTo>
                <a:lnTo>
                  <a:pt x="925204" y="1850408"/>
                </a:lnTo>
                <a:lnTo>
                  <a:pt x="0" y="92520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54000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934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44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1747917"/>
            <a:ext cx="4648200" cy="2652633"/>
          </a:xfrm>
          <a:custGeom>
            <a:avLst/>
            <a:gdLst>
              <a:gd name="connsiteX0" fmla="*/ 375521 w 4648200"/>
              <a:gd name="connsiteY0" fmla="*/ 2146403 h 2652633"/>
              <a:gd name="connsiteX1" fmla="*/ 4114800 w 4648200"/>
              <a:gd name="connsiteY1" fmla="*/ 2146403 h 2652633"/>
              <a:gd name="connsiteX2" fmla="*/ 3739279 w 4648200"/>
              <a:gd name="connsiteY2" fmla="*/ 2652633 h 2652633"/>
              <a:gd name="connsiteX3" fmla="*/ 0 w 4648200"/>
              <a:gd name="connsiteY3" fmla="*/ 2652633 h 2652633"/>
              <a:gd name="connsiteX4" fmla="*/ 375521 w 4648200"/>
              <a:gd name="connsiteY4" fmla="*/ 1609803 h 2652633"/>
              <a:gd name="connsiteX5" fmla="*/ 4419600 w 4648200"/>
              <a:gd name="connsiteY5" fmla="*/ 1609803 h 2652633"/>
              <a:gd name="connsiteX6" fmla="*/ 4044079 w 4648200"/>
              <a:gd name="connsiteY6" fmla="*/ 2116033 h 2652633"/>
              <a:gd name="connsiteX7" fmla="*/ 0 w 4648200"/>
              <a:gd name="connsiteY7" fmla="*/ 2116033 h 2652633"/>
              <a:gd name="connsiteX8" fmla="*/ 375521 w 4648200"/>
              <a:gd name="connsiteY8" fmla="*/ 1073202 h 2652633"/>
              <a:gd name="connsiteX9" fmla="*/ 4648200 w 4648200"/>
              <a:gd name="connsiteY9" fmla="*/ 1073202 h 2652633"/>
              <a:gd name="connsiteX10" fmla="*/ 4272679 w 4648200"/>
              <a:gd name="connsiteY10" fmla="*/ 1579432 h 2652633"/>
              <a:gd name="connsiteX11" fmla="*/ 0 w 4648200"/>
              <a:gd name="connsiteY11" fmla="*/ 1579432 h 2652633"/>
              <a:gd name="connsiteX12" fmla="*/ 375522 w 4648200"/>
              <a:gd name="connsiteY12" fmla="*/ 536601 h 2652633"/>
              <a:gd name="connsiteX13" fmla="*/ 4419600 w 4648200"/>
              <a:gd name="connsiteY13" fmla="*/ 536601 h 2652633"/>
              <a:gd name="connsiteX14" fmla="*/ 4044079 w 4648200"/>
              <a:gd name="connsiteY14" fmla="*/ 1042831 h 2652633"/>
              <a:gd name="connsiteX15" fmla="*/ 1 w 4648200"/>
              <a:gd name="connsiteY15" fmla="*/ 1042831 h 2652633"/>
              <a:gd name="connsiteX16" fmla="*/ 375521 w 4648200"/>
              <a:gd name="connsiteY16" fmla="*/ 0 h 2652633"/>
              <a:gd name="connsiteX17" fmla="*/ 4114800 w 4648200"/>
              <a:gd name="connsiteY17" fmla="*/ 0 h 2652633"/>
              <a:gd name="connsiteX18" fmla="*/ 3739279 w 4648200"/>
              <a:gd name="connsiteY18" fmla="*/ 506230 h 2652633"/>
              <a:gd name="connsiteX19" fmla="*/ 0 w 4648200"/>
              <a:gd name="connsiteY19" fmla="*/ 506230 h 265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648200" h="2652633">
                <a:moveTo>
                  <a:pt x="375521" y="2146403"/>
                </a:moveTo>
                <a:lnTo>
                  <a:pt x="4114800" y="2146403"/>
                </a:lnTo>
                <a:lnTo>
                  <a:pt x="3739279" y="2652633"/>
                </a:lnTo>
                <a:lnTo>
                  <a:pt x="0" y="2652633"/>
                </a:lnTo>
                <a:close/>
                <a:moveTo>
                  <a:pt x="375521" y="1609803"/>
                </a:moveTo>
                <a:lnTo>
                  <a:pt x="4419600" y="1609803"/>
                </a:lnTo>
                <a:lnTo>
                  <a:pt x="4044079" y="2116033"/>
                </a:lnTo>
                <a:lnTo>
                  <a:pt x="0" y="2116033"/>
                </a:lnTo>
                <a:close/>
                <a:moveTo>
                  <a:pt x="375521" y="1073202"/>
                </a:moveTo>
                <a:lnTo>
                  <a:pt x="4648200" y="1073202"/>
                </a:lnTo>
                <a:lnTo>
                  <a:pt x="4272679" y="1579432"/>
                </a:lnTo>
                <a:lnTo>
                  <a:pt x="0" y="1579432"/>
                </a:lnTo>
                <a:close/>
                <a:moveTo>
                  <a:pt x="375522" y="536601"/>
                </a:moveTo>
                <a:lnTo>
                  <a:pt x="4419600" y="536601"/>
                </a:lnTo>
                <a:lnTo>
                  <a:pt x="4044079" y="1042831"/>
                </a:lnTo>
                <a:lnTo>
                  <a:pt x="1" y="1042831"/>
                </a:lnTo>
                <a:close/>
                <a:moveTo>
                  <a:pt x="375521" y="0"/>
                </a:moveTo>
                <a:lnTo>
                  <a:pt x="4114800" y="0"/>
                </a:lnTo>
                <a:lnTo>
                  <a:pt x="3739279" y="506230"/>
                </a:lnTo>
                <a:lnTo>
                  <a:pt x="0" y="50623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Picture Placeholder 28"/>
          <p:cNvSpPr>
            <a:spLocks noGrp="1"/>
          </p:cNvSpPr>
          <p:nvPr>
            <p:ph type="pic" sz="quarter" idx="21" hasCustomPrompt="1"/>
          </p:nvPr>
        </p:nvSpPr>
        <p:spPr>
          <a:xfrm>
            <a:off x="1206083" y="1956216"/>
            <a:ext cx="2236034" cy="2236034"/>
          </a:xfrm>
          <a:custGeom>
            <a:avLst/>
            <a:gdLst>
              <a:gd name="connsiteX0" fmla="*/ 925204 w 1850408"/>
              <a:gd name="connsiteY0" fmla="*/ 0 h 1850408"/>
              <a:gd name="connsiteX1" fmla="*/ 1850408 w 1850408"/>
              <a:gd name="connsiteY1" fmla="*/ 925204 h 1850408"/>
              <a:gd name="connsiteX2" fmla="*/ 925204 w 1850408"/>
              <a:gd name="connsiteY2" fmla="*/ 1850408 h 1850408"/>
              <a:gd name="connsiteX3" fmla="*/ 0 w 1850408"/>
              <a:gd name="connsiteY3" fmla="*/ 925204 h 18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08" h="1850408">
                <a:moveTo>
                  <a:pt x="925204" y="0"/>
                </a:moveTo>
                <a:lnTo>
                  <a:pt x="1850408" y="925204"/>
                </a:lnTo>
                <a:lnTo>
                  <a:pt x="925204" y="1850408"/>
                </a:lnTo>
                <a:lnTo>
                  <a:pt x="0" y="92520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47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709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876550"/>
            <a:ext cx="9144000" cy="2266950"/>
          </a:xfrm>
          <a:custGeom>
            <a:avLst/>
            <a:gdLst>
              <a:gd name="connsiteX0" fmla="*/ 0 w 3220624"/>
              <a:gd name="connsiteY0" fmla="*/ 0 h 1986847"/>
              <a:gd name="connsiteX1" fmla="*/ 3220624 w 3220624"/>
              <a:gd name="connsiteY1" fmla="*/ 0 h 1986847"/>
              <a:gd name="connsiteX2" fmla="*/ 3220624 w 3220624"/>
              <a:gd name="connsiteY2" fmla="*/ 1986847 h 1986847"/>
              <a:gd name="connsiteX3" fmla="*/ 0 w 3220624"/>
              <a:gd name="connsiteY3" fmla="*/ 1986847 h 198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624" h="1986847">
                <a:moveTo>
                  <a:pt x="0" y="0"/>
                </a:moveTo>
                <a:lnTo>
                  <a:pt x="3220624" y="0"/>
                </a:lnTo>
                <a:lnTo>
                  <a:pt x="3220624" y="1986847"/>
                </a:lnTo>
                <a:lnTo>
                  <a:pt x="0" y="198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381000" y="1122136"/>
            <a:ext cx="3530600" cy="3530600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08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22" hasCustomPrompt="1"/>
          </p:nvPr>
        </p:nvSpPr>
        <p:spPr>
          <a:xfrm>
            <a:off x="4177362" y="2038350"/>
            <a:ext cx="4966637" cy="2059214"/>
          </a:xfrm>
          <a:custGeom>
            <a:avLst/>
            <a:gdLst>
              <a:gd name="connsiteX0" fmla="*/ 0 w 3220624"/>
              <a:gd name="connsiteY0" fmla="*/ 0 h 1986847"/>
              <a:gd name="connsiteX1" fmla="*/ 3220624 w 3220624"/>
              <a:gd name="connsiteY1" fmla="*/ 0 h 1986847"/>
              <a:gd name="connsiteX2" fmla="*/ 3220624 w 3220624"/>
              <a:gd name="connsiteY2" fmla="*/ 1986847 h 1986847"/>
              <a:gd name="connsiteX3" fmla="*/ 0 w 3220624"/>
              <a:gd name="connsiteY3" fmla="*/ 1986847 h 198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624" h="1986847">
                <a:moveTo>
                  <a:pt x="0" y="0"/>
                </a:moveTo>
                <a:lnTo>
                  <a:pt x="3220624" y="0"/>
                </a:lnTo>
                <a:lnTo>
                  <a:pt x="3220624" y="1986847"/>
                </a:lnTo>
                <a:lnTo>
                  <a:pt x="0" y="198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5709450" y="1057075"/>
            <a:ext cx="1902460" cy="1902460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5709450" y="2989580"/>
            <a:ext cx="1902460" cy="1902460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4180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26" hasCustomPrompt="1"/>
          </p:nvPr>
        </p:nvSpPr>
        <p:spPr>
          <a:xfrm>
            <a:off x="381000" y="1455420"/>
            <a:ext cx="3263026" cy="3258018"/>
          </a:xfrm>
          <a:custGeom>
            <a:avLst/>
            <a:gdLst>
              <a:gd name="connsiteX0" fmla="*/ 1787563 w 3496317"/>
              <a:gd name="connsiteY0" fmla="*/ 1613138 h 3158968"/>
              <a:gd name="connsiteX1" fmla="*/ 2636265 w 3496317"/>
              <a:gd name="connsiteY1" fmla="*/ 1619161 h 3158968"/>
              <a:gd name="connsiteX2" fmla="*/ 3479505 w 3496317"/>
              <a:gd name="connsiteY2" fmla="*/ 2395075 h 3158968"/>
              <a:gd name="connsiteX3" fmla="*/ 3479506 w 3496317"/>
              <a:gd name="connsiteY3" fmla="*/ 2395075 h 3158968"/>
              <a:gd name="connsiteX4" fmla="*/ 2625340 w 3496317"/>
              <a:gd name="connsiteY4" fmla="*/ 3158944 h 3158968"/>
              <a:gd name="connsiteX5" fmla="*/ 1782100 w 3496317"/>
              <a:gd name="connsiteY5" fmla="*/ 2383030 h 3158968"/>
              <a:gd name="connsiteX6" fmla="*/ 854183 w 3496317"/>
              <a:gd name="connsiteY6" fmla="*/ 1609146 h 3158968"/>
              <a:gd name="connsiteX7" fmla="*/ 1702885 w 3496317"/>
              <a:gd name="connsiteY7" fmla="*/ 1615168 h 3158968"/>
              <a:gd name="connsiteX8" fmla="*/ 1697422 w 3496317"/>
              <a:gd name="connsiteY8" fmla="*/ 2385060 h 3158968"/>
              <a:gd name="connsiteX9" fmla="*/ 843256 w 3496317"/>
              <a:gd name="connsiteY9" fmla="*/ 3148929 h 3158968"/>
              <a:gd name="connsiteX10" fmla="*/ 17 w 3496317"/>
              <a:gd name="connsiteY10" fmla="*/ 2373015 h 3158968"/>
              <a:gd name="connsiteX11" fmla="*/ 854183 w 3496317"/>
              <a:gd name="connsiteY11" fmla="*/ 1609146 h 3158968"/>
              <a:gd name="connsiteX12" fmla="*/ 2653061 w 3496317"/>
              <a:gd name="connsiteY12" fmla="*/ 10039 h 3158968"/>
              <a:gd name="connsiteX13" fmla="*/ 3496300 w 3496317"/>
              <a:gd name="connsiteY13" fmla="*/ 785953 h 3158968"/>
              <a:gd name="connsiteX14" fmla="*/ 2642134 w 3496317"/>
              <a:gd name="connsiteY14" fmla="*/ 1549822 h 3158968"/>
              <a:gd name="connsiteX15" fmla="*/ 1793432 w 3496317"/>
              <a:gd name="connsiteY15" fmla="*/ 1543800 h 3158968"/>
              <a:gd name="connsiteX16" fmla="*/ 1798895 w 3496317"/>
              <a:gd name="connsiteY16" fmla="*/ 773908 h 3158968"/>
              <a:gd name="connsiteX17" fmla="*/ 2653061 w 3496317"/>
              <a:gd name="connsiteY17" fmla="*/ 10039 h 3158968"/>
              <a:gd name="connsiteX18" fmla="*/ 870977 w 3496317"/>
              <a:gd name="connsiteY18" fmla="*/ 24 h 3158968"/>
              <a:gd name="connsiteX19" fmla="*/ 1714217 w 3496317"/>
              <a:gd name="connsiteY19" fmla="*/ 775939 h 3158968"/>
              <a:gd name="connsiteX20" fmla="*/ 1708754 w 3496317"/>
              <a:gd name="connsiteY20" fmla="*/ 1545830 h 3158968"/>
              <a:gd name="connsiteX21" fmla="*/ 860052 w 3496317"/>
              <a:gd name="connsiteY21" fmla="*/ 1539808 h 3158968"/>
              <a:gd name="connsiteX22" fmla="*/ 16813 w 3496317"/>
              <a:gd name="connsiteY22" fmla="*/ 763894 h 3158968"/>
              <a:gd name="connsiteX23" fmla="*/ 16812 w 3496317"/>
              <a:gd name="connsiteY23" fmla="*/ 763894 h 3158968"/>
              <a:gd name="connsiteX24" fmla="*/ 870977 w 3496317"/>
              <a:gd name="connsiteY24" fmla="*/ 24 h 315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96317" h="3158968">
                <a:moveTo>
                  <a:pt x="1787563" y="1613138"/>
                </a:moveTo>
                <a:lnTo>
                  <a:pt x="2636265" y="1619161"/>
                </a:lnTo>
                <a:cubicBezTo>
                  <a:pt x="3104991" y="1622487"/>
                  <a:pt x="3482522" y="1969875"/>
                  <a:pt x="3479505" y="2395075"/>
                </a:cubicBezTo>
                <a:lnTo>
                  <a:pt x="3479506" y="2395075"/>
                </a:lnTo>
                <a:cubicBezTo>
                  <a:pt x="3476489" y="2820274"/>
                  <a:pt x="3094065" y="3162270"/>
                  <a:pt x="2625340" y="3158944"/>
                </a:cubicBezTo>
                <a:cubicBezTo>
                  <a:pt x="2156615" y="3155618"/>
                  <a:pt x="1779083" y="2808229"/>
                  <a:pt x="1782100" y="2383030"/>
                </a:cubicBezTo>
                <a:close/>
                <a:moveTo>
                  <a:pt x="854183" y="1609146"/>
                </a:moveTo>
                <a:lnTo>
                  <a:pt x="1702885" y="1615168"/>
                </a:lnTo>
                <a:lnTo>
                  <a:pt x="1697422" y="2385060"/>
                </a:lnTo>
                <a:cubicBezTo>
                  <a:pt x="1694405" y="2810259"/>
                  <a:pt x="1311981" y="3152255"/>
                  <a:pt x="843256" y="3148929"/>
                </a:cubicBezTo>
                <a:cubicBezTo>
                  <a:pt x="374531" y="3145603"/>
                  <a:pt x="-3000" y="2798215"/>
                  <a:pt x="17" y="2373015"/>
                </a:cubicBezTo>
                <a:cubicBezTo>
                  <a:pt x="3034" y="1947816"/>
                  <a:pt x="385457" y="1605820"/>
                  <a:pt x="854183" y="1609146"/>
                </a:cubicBezTo>
                <a:close/>
                <a:moveTo>
                  <a:pt x="2653061" y="10039"/>
                </a:moveTo>
                <a:cubicBezTo>
                  <a:pt x="3121786" y="13365"/>
                  <a:pt x="3499317" y="360754"/>
                  <a:pt x="3496300" y="785953"/>
                </a:cubicBezTo>
                <a:cubicBezTo>
                  <a:pt x="3493283" y="1211152"/>
                  <a:pt x="3110860" y="1553148"/>
                  <a:pt x="2642134" y="1549822"/>
                </a:cubicBezTo>
                <a:lnTo>
                  <a:pt x="1793432" y="1543800"/>
                </a:lnTo>
                <a:lnTo>
                  <a:pt x="1798895" y="773908"/>
                </a:lnTo>
                <a:cubicBezTo>
                  <a:pt x="1801912" y="348709"/>
                  <a:pt x="2184336" y="6713"/>
                  <a:pt x="2653061" y="10039"/>
                </a:cubicBezTo>
                <a:close/>
                <a:moveTo>
                  <a:pt x="870977" y="24"/>
                </a:moveTo>
                <a:cubicBezTo>
                  <a:pt x="1339703" y="3351"/>
                  <a:pt x="1717234" y="350739"/>
                  <a:pt x="1714217" y="775939"/>
                </a:cubicBezTo>
                <a:lnTo>
                  <a:pt x="1708754" y="1545830"/>
                </a:lnTo>
                <a:lnTo>
                  <a:pt x="860052" y="1539808"/>
                </a:lnTo>
                <a:cubicBezTo>
                  <a:pt x="391327" y="1536482"/>
                  <a:pt x="13795" y="1189093"/>
                  <a:pt x="16813" y="763894"/>
                </a:cubicBezTo>
                <a:lnTo>
                  <a:pt x="16812" y="763894"/>
                </a:lnTo>
                <a:cubicBezTo>
                  <a:pt x="19829" y="338694"/>
                  <a:pt x="402252" y="-3302"/>
                  <a:pt x="870977" y="24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8093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 flipH="1">
            <a:off x="380999" y="1581150"/>
            <a:ext cx="1759257" cy="1414465"/>
          </a:xfrm>
          <a:custGeom>
            <a:avLst/>
            <a:gdLst>
              <a:gd name="connsiteX0" fmla="*/ 215526 w 1759257"/>
              <a:gd name="connsiteY0" fmla="*/ 767887 h 1414465"/>
              <a:gd name="connsiteX1" fmla="*/ 215526 w 1759257"/>
              <a:gd name="connsiteY1" fmla="*/ 1198939 h 1414465"/>
              <a:gd name="connsiteX2" fmla="*/ 646578 w 1759257"/>
              <a:gd name="connsiteY2" fmla="*/ 1198939 h 1414465"/>
              <a:gd name="connsiteX3" fmla="*/ 431052 w 1759257"/>
              <a:gd name="connsiteY3" fmla="*/ 1414465 h 1414465"/>
              <a:gd name="connsiteX4" fmla="*/ 0 w 1759257"/>
              <a:gd name="connsiteY4" fmla="*/ 1414465 h 1414465"/>
              <a:gd name="connsiteX5" fmla="*/ 0 w 1759257"/>
              <a:gd name="connsiteY5" fmla="*/ 983413 h 1414465"/>
              <a:gd name="connsiteX6" fmla="*/ 215529 w 1759257"/>
              <a:gd name="connsiteY6" fmla="*/ 232875 h 1414465"/>
              <a:gd name="connsiteX7" fmla="*/ 1543730 w 1759257"/>
              <a:gd name="connsiteY7" fmla="*/ 232875 h 1414465"/>
              <a:gd name="connsiteX8" fmla="*/ 1543730 w 1759257"/>
              <a:gd name="connsiteY8" fmla="*/ 1181590 h 1414465"/>
              <a:gd name="connsiteX9" fmla="*/ 1543731 w 1759257"/>
              <a:gd name="connsiteY9" fmla="*/ 1181590 h 1414465"/>
              <a:gd name="connsiteX10" fmla="*/ 1543731 w 1759257"/>
              <a:gd name="connsiteY10" fmla="*/ 750538 h 1414465"/>
              <a:gd name="connsiteX11" fmla="*/ 1759257 w 1759257"/>
              <a:gd name="connsiteY11" fmla="*/ 966064 h 1414465"/>
              <a:gd name="connsiteX12" fmla="*/ 1759257 w 1759257"/>
              <a:gd name="connsiteY12" fmla="*/ 1397116 h 1414465"/>
              <a:gd name="connsiteX13" fmla="*/ 1328205 w 1759257"/>
              <a:gd name="connsiteY13" fmla="*/ 1397116 h 1414465"/>
              <a:gd name="connsiteX14" fmla="*/ 1112679 w 1759257"/>
              <a:gd name="connsiteY14" fmla="*/ 1181590 h 1414465"/>
              <a:gd name="connsiteX15" fmla="*/ 215529 w 1759257"/>
              <a:gd name="connsiteY15" fmla="*/ 1181590 h 1414465"/>
              <a:gd name="connsiteX16" fmla="*/ 1328205 w 1759257"/>
              <a:gd name="connsiteY16" fmla="*/ 14320 h 1414465"/>
              <a:gd name="connsiteX17" fmla="*/ 1759257 w 1759257"/>
              <a:gd name="connsiteY17" fmla="*/ 14320 h 1414465"/>
              <a:gd name="connsiteX18" fmla="*/ 1759257 w 1759257"/>
              <a:gd name="connsiteY18" fmla="*/ 445372 h 1414465"/>
              <a:gd name="connsiteX19" fmla="*/ 1543731 w 1759257"/>
              <a:gd name="connsiteY19" fmla="*/ 660898 h 1414465"/>
              <a:gd name="connsiteX20" fmla="*/ 1543731 w 1759257"/>
              <a:gd name="connsiteY20" fmla="*/ 229846 h 1414465"/>
              <a:gd name="connsiteX21" fmla="*/ 1112679 w 1759257"/>
              <a:gd name="connsiteY21" fmla="*/ 229846 h 1414465"/>
              <a:gd name="connsiteX22" fmla="*/ 1 w 1759257"/>
              <a:gd name="connsiteY22" fmla="*/ 0 h 1414465"/>
              <a:gd name="connsiteX23" fmla="*/ 431053 w 1759257"/>
              <a:gd name="connsiteY23" fmla="*/ 0 h 1414465"/>
              <a:gd name="connsiteX24" fmla="*/ 646579 w 1759257"/>
              <a:gd name="connsiteY24" fmla="*/ 215526 h 1414465"/>
              <a:gd name="connsiteX25" fmla="*/ 215527 w 1759257"/>
              <a:gd name="connsiteY25" fmla="*/ 215526 h 1414465"/>
              <a:gd name="connsiteX26" fmla="*/ 215527 w 1759257"/>
              <a:gd name="connsiteY26" fmla="*/ 646578 h 1414465"/>
              <a:gd name="connsiteX27" fmla="*/ 1 w 1759257"/>
              <a:gd name="connsiteY27" fmla="*/ 431052 h 1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59257" h="1414465">
                <a:moveTo>
                  <a:pt x="215526" y="767887"/>
                </a:moveTo>
                <a:lnTo>
                  <a:pt x="215526" y="1198939"/>
                </a:lnTo>
                <a:lnTo>
                  <a:pt x="646578" y="1198939"/>
                </a:lnTo>
                <a:lnTo>
                  <a:pt x="431052" y="1414465"/>
                </a:lnTo>
                <a:lnTo>
                  <a:pt x="0" y="1414465"/>
                </a:lnTo>
                <a:lnTo>
                  <a:pt x="0" y="983413"/>
                </a:lnTo>
                <a:close/>
                <a:moveTo>
                  <a:pt x="215529" y="232875"/>
                </a:moveTo>
                <a:lnTo>
                  <a:pt x="1543730" y="232875"/>
                </a:lnTo>
                <a:lnTo>
                  <a:pt x="1543730" y="1181590"/>
                </a:lnTo>
                <a:lnTo>
                  <a:pt x="1543731" y="1181590"/>
                </a:lnTo>
                <a:lnTo>
                  <a:pt x="1543731" y="750538"/>
                </a:lnTo>
                <a:lnTo>
                  <a:pt x="1759257" y="966064"/>
                </a:lnTo>
                <a:lnTo>
                  <a:pt x="1759257" y="1397116"/>
                </a:lnTo>
                <a:lnTo>
                  <a:pt x="1328205" y="1397116"/>
                </a:lnTo>
                <a:lnTo>
                  <a:pt x="1112679" y="1181590"/>
                </a:lnTo>
                <a:lnTo>
                  <a:pt x="215529" y="1181590"/>
                </a:lnTo>
                <a:close/>
                <a:moveTo>
                  <a:pt x="1328205" y="14320"/>
                </a:moveTo>
                <a:lnTo>
                  <a:pt x="1759257" y="14320"/>
                </a:lnTo>
                <a:lnTo>
                  <a:pt x="1759257" y="445372"/>
                </a:lnTo>
                <a:lnTo>
                  <a:pt x="1543731" y="660898"/>
                </a:lnTo>
                <a:lnTo>
                  <a:pt x="1543731" y="229846"/>
                </a:lnTo>
                <a:lnTo>
                  <a:pt x="1112679" y="229846"/>
                </a:lnTo>
                <a:close/>
                <a:moveTo>
                  <a:pt x="1" y="0"/>
                </a:moveTo>
                <a:lnTo>
                  <a:pt x="431053" y="0"/>
                </a:lnTo>
                <a:lnTo>
                  <a:pt x="646579" y="215526"/>
                </a:lnTo>
                <a:lnTo>
                  <a:pt x="215527" y="215526"/>
                </a:lnTo>
                <a:lnTo>
                  <a:pt x="215527" y="646578"/>
                </a:lnTo>
                <a:lnTo>
                  <a:pt x="1" y="43105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2" hasCustomPrompt="1"/>
          </p:nvPr>
        </p:nvSpPr>
        <p:spPr>
          <a:xfrm>
            <a:off x="2584035" y="1581150"/>
            <a:ext cx="1759257" cy="1414465"/>
          </a:xfrm>
          <a:custGeom>
            <a:avLst/>
            <a:gdLst>
              <a:gd name="connsiteX0" fmla="*/ 215526 w 1759257"/>
              <a:gd name="connsiteY0" fmla="*/ 767887 h 1414465"/>
              <a:gd name="connsiteX1" fmla="*/ 215526 w 1759257"/>
              <a:gd name="connsiteY1" fmla="*/ 1198939 h 1414465"/>
              <a:gd name="connsiteX2" fmla="*/ 646578 w 1759257"/>
              <a:gd name="connsiteY2" fmla="*/ 1198939 h 1414465"/>
              <a:gd name="connsiteX3" fmla="*/ 431052 w 1759257"/>
              <a:gd name="connsiteY3" fmla="*/ 1414465 h 1414465"/>
              <a:gd name="connsiteX4" fmla="*/ 0 w 1759257"/>
              <a:gd name="connsiteY4" fmla="*/ 1414465 h 1414465"/>
              <a:gd name="connsiteX5" fmla="*/ 0 w 1759257"/>
              <a:gd name="connsiteY5" fmla="*/ 983413 h 1414465"/>
              <a:gd name="connsiteX6" fmla="*/ 215529 w 1759257"/>
              <a:gd name="connsiteY6" fmla="*/ 232875 h 1414465"/>
              <a:gd name="connsiteX7" fmla="*/ 1543730 w 1759257"/>
              <a:gd name="connsiteY7" fmla="*/ 232875 h 1414465"/>
              <a:gd name="connsiteX8" fmla="*/ 1543730 w 1759257"/>
              <a:gd name="connsiteY8" fmla="*/ 1181590 h 1414465"/>
              <a:gd name="connsiteX9" fmla="*/ 1543731 w 1759257"/>
              <a:gd name="connsiteY9" fmla="*/ 1181590 h 1414465"/>
              <a:gd name="connsiteX10" fmla="*/ 1543731 w 1759257"/>
              <a:gd name="connsiteY10" fmla="*/ 750538 h 1414465"/>
              <a:gd name="connsiteX11" fmla="*/ 1759257 w 1759257"/>
              <a:gd name="connsiteY11" fmla="*/ 966064 h 1414465"/>
              <a:gd name="connsiteX12" fmla="*/ 1759257 w 1759257"/>
              <a:gd name="connsiteY12" fmla="*/ 1397116 h 1414465"/>
              <a:gd name="connsiteX13" fmla="*/ 1328205 w 1759257"/>
              <a:gd name="connsiteY13" fmla="*/ 1397116 h 1414465"/>
              <a:gd name="connsiteX14" fmla="*/ 1112679 w 1759257"/>
              <a:gd name="connsiteY14" fmla="*/ 1181590 h 1414465"/>
              <a:gd name="connsiteX15" fmla="*/ 215529 w 1759257"/>
              <a:gd name="connsiteY15" fmla="*/ 1181590 h 1414465"/>
              <a:gd name="connsiteX16" fmla="*/ 1328205 w 1759257"/>
              <a:gd name="connsiteY16" fmla="*/ 14320 h 1414465"/>
              <a:gd name="connsiteX17" fmla="*/ 1759257 w 1759257"/>
              <a:gd name="connsiteY17" fmla="*/ 14320 h 1414465"/>
              <a:gd name="connsiteX18" fmla="*/ 1759257 w 1759257"/>
              <a:gd name="connsiteY18" fmla="*/ 445372 h 1414465"/>
              <a:gd name="connsiteX19" fmla="*/ 1543731 w 1759257"/>
              <a:gd name="connsiteY19" fmla="*/ 660898 h 1414465"/>
              <a:gd name="connsiteX20" fmla="*/ 1543731 w 1759257"/>
              <a:gd name="connsiteY20" fmla="*/ 229846 h 1414465"/>
              <a:gd name="connsiteX21" fmla="*/ 1112679 w 1759257"/>
              <a:gd name="connsiteY21" fmla="*/ 229846 h 1414465"/>
              <a:gd name="connsiteX22" fmla="*/ 1 w 1759257"/>
              <a:gd name="connsiteY22" fmla="*/ 0 h 1414465"/>
              <a:gd name="connsiteX23" fmla="*/ 431053 w 1759257"/>
              <a:gd name="connsiteY23" fmla="*/ 0 h 1414465"/>
              <a:gd name="connsiteX24" fmla="*/ 646579 w 1759257"/>
              <a:gd name="connsiteY24" fmla="*/ 215526 h 1414465"/>
              <a:gd name="connsiteX25" fmla="*/ 215527 w 1759257"/>
              <a:gd name="connsiteY25" fmla="*/ 215526 h 1414465"/>
              <a:gd name="connsiteX26" fmla="*/ 215527 w 1759257"/>
              <a:gd name="connsiteY26" fmla="*/ 646578 h 1414465"/>
              <a:gd name="connsiteX27" fmla="*/ 1 w 1759257"/>
              <a:gd name="connsiteY27" fmla="*/ 431052 h 1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59257" h="1414465">
                <a:moveTo>
                  <a:pt x="215526" y="767887"/>
                </a:moveTo>
                <a:lnTo>
                  <a:pt x="215526" y="1198939"/>
                </a:lnTo>
                <a:lnTo>
                  <a:pt x="646578" y="1198939"/>
                </a:lnTo>
                <a:lnTo>
                  <a:pt x="431052" y="1414465"/>
                </a:lnTo>
                <a:lnTo>
                  <a:pt x="0" y="1414465"/>
                </a:lnTo>
                <a:lnTo>
                  <a:pt x="0" y="983413"/>
                </a:lnTo>
                <a:close/>
                <a:moveTo>
                  <a:pt x="215529" y="232875"/>
                </a:moveTo>
                <a:lnTo>
                  <a:pt x="1543730" y="232875"/>
                </a:lnTo>
                <a:lnTo>
                  <a:pt x="1543730" y="1181590"/>
                </a:lnTo>
                <a:lnTo>
                  <a:pt x="1543731" y="1181590"/>
                </a:lnTo>
                <a:lnTo>
                  <a:pt x="1543731" y="750538"/>
                </a:lnTo>
                <a:lnTo>
                  <a:pt x="1759257" y="966064"/>
                </a:lnTo>
                <a:lnTo>
                  <a:pt x="1759257" y="1397116"/>
                </a:lnTo>
                <a:lnTo>
                  <a:pt x="1328205" y="1397116"/>
                </a:lnTo>
                <a:lnTo>
                  <a:pt x="1112679" y="1181590"/>
                </a:lnTo>
                <a:lnTo>
                  <a:pt x="215529" y="1181590"/>
                </a:lnTo>
                <a:close/>
                <a:moveTo>
                  <a:pt x="1328205" y="14320"/>
                </a:moveTo>
                <a:lnTo>
                  <a:pt x="1759257" y="14320"/>
                </a:lnTo>
                <a:lnTo>
                  <a:pt x="1759257" y="445372"/>
                </a:lnTo>
                <a:lnTo>
                  <a:pt x="1543731" y="660898"/>
                </a:lnTo>
                <a:lnTo>
                  <a:pt x="1543731" y="229846"/>
                </a:lnTo>
                <a:lnTo>
                  <a:pt x="1112679" y="229846"/>
                </a:lnTo>
                <a:close/>
                <a:moveTo>
                  <a:pt x="1" y="0"/>
                </a:moveTo>
                <a:lnTo>
                  <a:pt x="431053" y="0"/>
                </a:lnTo>
                <a:lnTo>
                  <a:pt x="646579" y="215526"/>
                </a:lnTo>
                <a:lnTo>
                  <a:pt x="215527" y="215526"/>
                </a:lnTo>
                <a:lnTo>
                  <a:pt x="215527" y="646578"/>
                </a:lnTo>
                <a:lnTo>
                  <a:pt x="1" y="43105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3" hasCustomPrompt="1"/>
          </p:nvPr>
        </p:nvSpPr>
        <p:spPr>
          <a:xfrm>
            <a:off x="4787070" y="1581150"/>
            <a:ext cx="1759257" cy="1414465"/>
          </a:xfrm>
          <a:custGeom>
            <a:avLst/>
            <a:gdLst>
              <a:gd name="connsiteX0" fmla="*/ 215526 w 1759257"/>
              <a:gd name="connsiteY0" fmla="*/ 767887 h 1414465"/>
              <a:gd name="connsiteX1" fmla="*/ 215526 w 1759257"/>
              <a:gd name="connsiteY1" fmla="*/ 1198939 h 1414465"/>
              <a:gd name="connsiteX2" fmla="*/ 646578 w 1759257"/>
              <a:gd name="connsiteY2" fmla="*/ 1198939 h 1414465"/>
              <a:gd name="connsiteX3" fmla="*/ 431052 w 1759257"/>
              <a:gd name="connsiteY3" fmla="*/ 1414465 h 1414465"/>
              <a:gd name="connsiteX4" fmla="*/ 0 w 1759257"/>
              <a:gd name="connsiteY4" fmla="*/ 1414465 h 1414465"/>
              <a:gd name="connsiteX5" fmla="*/ 0 w 1759257"/>
              <a:gd name="connsiteY5" fmla="*/ 983413 h 1414465"/>
              <a:gd name="connsiteX6" fmla="*/ 215529 w 1759257"/>
              <a:gd name="connsiteY6" fmla="*/ 232875 h 1414465"/>
              <a:gd name="connsiteX7" fmla="*/ 1543730 w 1759257"/>
              <a:gd name="connsiteY7" fmla="*/ 232875 h 1414465"/>
              <a:gd name="connsiteX8" fmla="*/ 1543730 w 1759257"/>
              <a:gd name="connsiteY8" fmla="*/ 1181590 h 1414465"/>
              <a:gd name="connsiteX9" fmla="*/ 1543731 w 1759257"/>
              <a:gd name="connsiteY9" fmla="*/ 1181590 h 1414465"/>
              <a:gd name="connsiteX10" fmla="*/ 1543731 w 1759257"/>
              <a:gd name="connsiteY10" fmla="*/ 750538 h 1414465"/>
              <a:gd name="connsiteX11" fmla="*/ 1759257 w 1759257"/>
              <a:gd name="connsiteY11" fmla="*/ 966064 h 1414465"/>
              <a:gd name="connsiteX12" fmla="*/ 1759257 w 1759257"/>
              <a:gd name="connsiteY12" fmla="*/ 1397116 h 1414465"/>
              <a:gd name="connsiteX13" fmla="*/ 1328205 w 1759257"/>
              <a:gd name="connsiteY13" fmla="*/ 1397116 h 1414465"/>
              <a:gd name="connsiteX14" fmla="*/ 1112679 w 1759257"/>
              <a:gd name="connsiteY14" fmla="*/ 1181590 h 1414465"/>
              <a:gd name="connsiteX15" fmla="*/ 215529 w 1759257"/>
              <a:gd name="connsiteY15" fmla="*/ 1181590 h 1414465"/>
              <a:gd name="connsiteX16" fmla="*/ 1328205 w 1759257"/>
              <a:gd name="connsiteY16" fmla="*/ 14320 h 1414465"/>
              <a:gd name="connsiteX17" fmla="*/ 1759257 w 1759257"/>
              <a:gd name="connsiteY17" fmla="*/ 14320 h 1414465"/>
              <a:gd name="connsiteX18" fmla="*/ 1759257 w 1759257"/>
              <a:gd name="connsiteY18" fmla="*/ 445372 h 1414465"/>
              <a:gd name="connsiteX19" fmla="*/ 1543731 w 1759257"/>
              <a:gd name="connsiteY19" fmla="*/ 660898 h 1414465"/>
              <a:gd name="connsiteX20" fmla="*/ 1543731 w 1759257"/>
              <a:gd name="connsiteY20" fmla="*/ 229846 h 1414465"/>
              <a:gd name="connsiteX21" fmla="*/ 1112679 w 1759257"/>
              <a:gd name="connsiteY21" fmla="*/ 229846 h 1414465"/>
              <a:gd name="connsiteX22" fmla="*/ 1 w 1759257"/>
              <a:gd name="connsiteY22" fmla="*/ 0 h 1414465"/>
              <a:gd name="connsiteX23" fmla="*/ 431053 w 1759257"/>
              <a:gd name="connsiteY23" fmla="*/ 0 h 1414465"/>
              <a:gd name="connsiteX24" fmla="*/ 646579 w 1759257"/>
              <a:gd name="connsiteY24" fmla="*/ 215526 h 1414465"/>
              <a:gd name="connsiteX25" fmla="*/ 215527 w 1759257"/>
              <a:gd name="connsiteY25" fmla="*/ 215526 h 1414465"/>
              <a:gd name="connsiteX26" fmla="*/ 215527 w 1759257"/>
              <a:gd name="connsiteY26" fmla="*/ 646578 h 1414465"/>
              <a:gd name="connsiteX27" fmla="*/ 1 w 1759257"/>
              <a:gd name="connsiteY27" fmla="*/ 431052 h 1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59257" h="1414465">
                <a:moveTo>
                  <a:pt x="215526" y="767887"/>
                </a:moveTo>
                <a:lnTo>
                  <a:pt x="215526" y="1198939"/>
                </a:lnTo>
                <a:lnTo>
                  <a:pt x="646578" y="1198939"/>
                </a:lnTo>
                <a:lnTo>
                  <a:pt x="431052" y="1414465"/>
                </a:lnTo>
                <a:lnTo>
                  <a:pt x="0" y="1414465"/>
                </a:lnTo>
                <a:lnTo>
                  <a:pt x="0" y="983413"/>
                </a:lnTo>
                <a:close/>
                <a:moveTo>
                  <a:pt x="215529" y="232875"/>
                </a:moveTo>
                <a:lnTo>
                  <a:pt x="1543730" y="232875"/>
                </a:lnTo>
                <a:lnTo>
                  <a:pt x="1543730" y="1181590"/>
                </a:lnTo>
                <a:lnTo>
                  <a:pt x="1543731" y="1181590"/>
                </a:lnTo>
                <a:lnTo>
                  <a:pt x="1543731" y="750538"/>
                </a:lnTo>
                <a:lnTo>
                  <a:pt x="1759257" y="966064"/>
                </a:lnTo>
                <a:lnTo>
                  <a:pt x="1759257" y="1397116"/>
                </a:lnTo>
                <a:lnTo>
                  <a:pt x="1328205" y="1397116"/>
                </a:lnTo>
                <a:lnTo>
                  <a:pt x="1112679" y="1181590"/>
                </a:lnTo>
                <a:lnTo>
                  <a:pt x="215529" y="1181590"/>
                </a:lnTo>
                <a:close/>
                <a:moveTo>
                  <a:pt x="1328205" y="14320"/>
                </a:moveTo>
                <a:lnTo>
                  <a:pt x="1759257" y="14320"/>
                </a:lnTo>
                <a:lnTo>
                  <a:pt x="1759257" y="445372"/>
                </a:lnTo>
                <a:lnTo>
                  <a:pt x="1543731" y="660898"/>
                </a:lnTo>
                <a:lnTo>
                  <a:pt x="1543731" y="229846"/>
                </a:lnTo>
                <a:lnTo>
                  <a:pt x="1112679" y="229846"/>
                </a:lnTo>
                <a:close/>
                <a:moveTo>
                  <a:pt x="1" y="0"/>
                </a:moveTo>
                <a:lnTo>
                  <a:pt x="431053" y="0"/>
                </a:lnTo>
                <a:lnTo>
                  <a:pt x="646579" y="215526"/>
                </a:lnTo>
                <a:lnTo>
                  <a:pt x="215527" y="215526"/>
                </a:lnTo>
                <a:lnTo>
                  <a:pt x="215527" y="646578"/>
                </a:lnTo>
                <a:lnTo>
                  <a:pt x="1" y="43105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4" hasCustomPrompt="1"/>
          </p:nvPr>
        </p:nvSpPr>
        <p:spPr>
          <a:xfrm>
            <a:off x="6990106" y="1581150"/>
            <a:ext cx="1759257" cy="1414465"/>
          </a:xfrm>
          <a:custGeom>
            <a:avLst/>
            <a:gdLst>
              <a:gd name="connsiteX0" fmla="*/ 215526 w 1759257"/>
              <a:gd name="connsiteY0" fmla="*/ 767887 h 1414465"/>
              <a:gd name="connsiteX1" fmla="*/ 215526 w 1759257"/>
              <a:gd name="connsiteY1" fmla="*/ 1198939 h 1414465"/>
              <a:gd name="connsiteX2" fmla="*/ 646578 w 1759257"/>
              <a:gd name="connsiteY2" fmla="*/ 1198939 h 1414465"/>
              <a:gd name="connsiteX3" fmla="*/ 431052 w 1759257"/>
              <a:gd name="connsiteY3" fmla="*/ 1414465 h 1414465"/>
              <a:gd name="connsiteX4" fmla="*/ 0 w 1759257"/>
              <a:gd name="connsiteY4" fmla="*/ 1414465 h 1414465"/>
              <a:gd name="connsiteX5" fmla="*/ 0 w 1759257"/>
              <a:gd name="connsiteY5" fmla="*/ 983413 h 1414465"/>
              <a:gd name="connsiteX6" fmla="*/ 215529 w 1759257"/>
              <a:gd name="connsiteY6" fmla="*/ 232875 h 1414465"/>
              <a:gd name="connsiteX7" fmla="*/ 1543730 w 1759257"/>
              <a:gd name="connsiteY7" fmla="*/ 232875 h 1414465"/>
              <a:gd name="connsiteX8" fmla="*/ 1543730 w 1759257"/>
              <a:gd name="connsiteY8" fmla="*/ 1181590 h 1414465"/>
              <a:gd name="connsiteX9" fmla="*/ 1543731 w 1759257"/>
              <a:gd name="connsiteY9" fmla="*/ 1181590 h 1414465"/>
              <a:gd name="connsiteX10" fmla="*/ 1543731 w 1759257"/>
              <a:gd name="connsiteY10" fmla="*/ 750538 h 1414465"/>
              <a:gd name="connsiteX11" fmla="*/ 1759257 w 1759257"/>
              <a:gd name="connsiteY11" fmla="*/ 966064 h 1414465"/>
              <a:gd name="connsiteX12" fmla="*/ 1759257 w 1759257"/>
              <a:gd name="connsiteY12" fmla="*/ 1397116 h 1414465"/>
              <a:gd name="connsiteX13" fmla="*/ 1328205 w 1759257"/>
              <a:gd name="connsiteY13" fmla="*/ 1397116 h 1414465"/>
              <a:gd name="connsiteX14" fmla="*/ 1112679 w 1759257"/>
              <a:gd name="connsiteY14" fmla="*/ 1181590 h 1414465"/>
              <a:gd name="connsiteX15" fmla="*/ 215529 w 1759257"/>
              <a:gd name="connsiteY15" fmla="*/ 1181590 h 1414465"/>
              <a:gd name="connsiteX16" fmla="*/ 1328205 w 1759257"/>
              <a:gd name="connsiteY16" fmla="*/ 14320 h 1414465"/>
              <a:gd name="connsiteX17" fmla="*/ 1759257 w 1759257"/>
              <a:gd name="connsiteY17" fmla="*/ 14320 h 1414465"/>
              <a:gd name="connsiteX18" fmla="*/ 1759257 w 1759257"/>
              <a:gd name="connsiteY18" fmla="*/ 445372 h 1414465"/>
              <a:gd name="connsiteX19" fmla="*/ 1543731 w 1759257"/>
              <a:gd name="connsiteY19" fmla="*/ 660898 h 1414465"/>
              <a:gd name="connsiteX20" fmla="*/ 1543731 w 1759257"/>
              <a:gd name="connsiteY20" fmla="*/ 229846 h 1414465"/>
              <a:gd name="connsiteX21" fmla="*/ 1112679 w 1759257"/>
              <a:gd name="connsiteY21" fmla="*/ 229846 h 1414465"/>
              <a:gd name="connsiteX22" fmla="*/ 1 w 1759257"/>
              <a:gd name="connsiteY22" fmla="*/ 0 h 1414465"/>
              <a:gd name="connsiteX23" fmla="*/ 431053 w 1759257"/>
              <a:gd name="connsiteY23" fmla="*/ 0 h 1414465"/>
              <a:gd name="connsiteX24" fmla="*/ 646579 w 1759257"/>
              <a:gd name="connsiteY24" fmla="*/ 215526 h 1414465"/>
              <a:gd name="connsiteX25" fmla="*/ 215527 w 1759257"/>
              <a:gd name="connsiteY25" fmla="*/ 215526 h 1414465"/>
              <a:gd name="connsiteX26" fmla="*/ 215527 w 1759257"/>
              <a:gd name="connsiteY26" fmla="*/ 646578 h 1414465"/>
              <a:gd name="connsiteX27" fmla="*/ 1 w 1759257"/>
              <a:gd name="connsiteY27" fmla="*/ 431052 h 1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59257" h="1414465">
                <a:moveTo>
                  <a:pt x="215526" y="767887"/>
                </a:moveTo>
                <a:lnTo>
                  <a:pt x="215526" y="1198939"/>
                </a:lnTo>
                <a:lnTo>
                  <a:pt x="646578" y="1198939"/>
                </a:lnTo>
                <a:lnTo>
                  <a:pt x="431052" y="1414465"/>
                </a:lnTo>
                <a:lnTo>
                  <a:pt x="0" y="1414465"/>
                </a:lnTo>
                <a:lnTo>
                  <a:pt x="0" y="983413"/>
                </a:lnTo>
                <a:close/>
                <a:moveTo>
                  <a:pt x="215529" y="232875"/>
                </a:moveTo>
                <a:lnTo>
                  <a:pt x="1543730" y="232875"/>
                </a:lnTo>
                <a:lnTo>
                  <a:pt x="1543730" y="1181590"/>
                </a:lnTo>
                <a:lnTo>
                  <a:pt x="1543731" y="1181590"/>
                </a:lnTo>
                <a:lnTo>
                  <a:pt x="1543731" y="750538"/>
                </a:lnTo>
                <a:lnTo>
                  <a:pt x="1759257" y="966064"/>
                </a:lnTo>
                <a:lnTo>
                  <a:pt x="1759257" y="1397116"/>
                </a:lnTo>
                <a:lnTo>
                  <a:pt x="1328205" y="1397116"/>
                </a:lnTo>
                <a:lnTo>
                  <a:pt x="1112679" y="1181590"/>
                </a:lnTo>
                <a:lnTo>
                  <a:pt x="215529" y="1181590"/>
                </a:lnTo>
                <a:close/>
                <a:moveTo>
                  <a:pt x="1328205" y="14320"/>
                </a:moveTo>
                <a:lnTo>
                  <a:pt x="1759257" y="14320"/>
                </a:lnTo>
                <a:lnTo>
                  <a:pt x="1759257" y="445372"/>
                </a:lnTo>
                <a:lnTo>
                  <a:pt x="1543731" y="660898"/>
                </a:lnTo>
                <a:lnTo>
                  <a:pt x="1543731" y="229846"/>
                </a:lnTo>
                <a:lnTo>
                  <a:pt x="1112679" y="229846"/>
                </a:lnTo>
                <a:close/>
                <a:moveTo>
                  <a:pt x="1" y="0"/>
                </a:moveTo>
                <a:lnTo>
                  <a:pt x="431053" y="0"/>
                </a:lnTo>
                <a:lnTo>
                  <a:pt x="646579" y="215526"/>
                </a:lnTo>
                <a:lnTo>
                  <a:pt x="215527" y="215526"/>
                </a:lnTo>
                <a:lnTo>
                  <a:pt x="215527" y="646578"/>
                </a:lnTo>
                <a:lnTo>
                  <a:pt x="1" y="43105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6379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icture Placeholder 9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2565908"/>
            <a:ext cx="4572000" cy="2577592"/>
          </a:xfrm>
          <a:custGeom>
            <a:avLst/>
            <a:gdLst>
              <a:gd name="connsiteX0" fmla="*/ 0 w 3220624"/>
              <a:gd name="connsiteY0" fmla="*/ 0 h 1986847"/>
              <a:gd name="connsiteX1" fmla="*/ 3220624 w 3220624"/>
              <a:gd name="connsiteY1" fmla="*/ 0 h 1986847"/>
              <a:gd name="connsiteX2" fmla="*/ 3220624 w 3220624"/>
              <a:gd name="connsiteY2" fmla="*/ 1986847 h 1986847"/>
              <a:gd name="connsiteX3" fmla="*/ 0 w 3220624"/>
              <a:gd name="connsiteY3" fmla="*/ 1986847 h 198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624" h="1986847">
                <a:moveTo>
                  <a:pt x="0" y="0"/>
                </a:moveTo>
                <a:lnTo>
                  <a:pt x="3220624" y="0"/>
                </a:lnTo>
                <a:lnTo>
                  <a:pt x="3220624" y="1986847"/>
                </a:lnTo>
                <a:lnTo>
                  <a:pt x="0" y="198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9" name="Picture Placeholder 9"/>
          <p:cNvSpPr>
            <a:spLocks noGrp="1"/>
          </p:cNvSpPr>
          <p:nvPr>
            <p:ph type="pic" sz="quarter" idx="30" hasCustomPrompt="1"/>
          </p:nvPr>
        </p:nvSpPr>
        <p:spPr>
          <a:xfrm>
            <a:off x="4572000" y="0"/>
            <a:ext cx="4572000" cy="2577592"/>
          </a:xfrm>
          <a:custGeom>
            <a:avLst/>
            <a:gdLst>
              <a:gd name="connsiteX0" fmla="*/ 0 w 3220624"/>
              <a:gd name="connsiteY0" fmla="*/ 0 h 1986847"/>
              <a:gd name="connsiteX1" fmla="*/ 3220624 w 3220624"/>
              <a:gd name="connsiteY1" fmla="*/ 0 h 1986847"/>
              <a:gd name="connsiteX2" fmla="*/ 3220624 w 3220624"/>
              <a:gd name="connsiteY2" fmla="*/ 1986847 h 1986847"/>
              <a:gd name="connsiteX3" fmla="*/ 0 w 3220624"/>
              <a:gd name="connsiteY3" fmla="*/ 1986847 h 198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624" h="1986847">
                <a:moveTo>
                  <a:pt x="0" y="0"/>
                </a:moveTo>
                <a:lnTo>
                  <a:pt x="3220624" y="0"/>
                </a:lnTo>
                <a:lnTo>
                  <a:pt x="3220624" y="1986847"/>
                </a:lnTo>
                <a:lnTo>
                  <a:pt x="0" y="198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7131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" name="Picture Placeholder 50"/>
          <p:cNvSpPr>
            <a:spLocks noGrp="1"/>
          </p:cNvSpPr>
          <p:nvPr>
            <p:ph type="pic" sz="quarter" idx="26" hasCustomPrompt="1"/>
          </p:nvPr>
        </p:nvSpPr>
        <p:spPr>
          <a:xfrm>
            <a:off x="3737987" y="1538231"/>
            <a:ext cx="1668026" cy="3106698"/>
          </a:xfrm>
          <a:custGeom>
            <a:avLst/>
            <a:gdLst>
              <a:gd name="connsiteX0" fmla="*/ 1004163 w 1758534"/>
              <a:gd name="connsiteY0" fmla="*/ 2894362 h 3356140"/>
              <a:gd name="connsiteX1" fmla="*/ 1004163 w 1758534"/>
              <a:gd name="connsiteY1" fmla="*/ 2895932 h 3356140"/>
              <a:gd name="connsiteX2" fmla="*/ 1080327 w 1758534"/>
              <a:gd name="connsiteY2" fmla="*/ 2895932 h 3356140"/>
              <a:gd name="connsiteX3" fmla="*/ 754376 w 1758534"/>
              <a:gd name="connsiteY3" fmla="*/ 2894362 h 3356140"/>
              <a:gd name="connsiteX4" fmla="*/ 678210 w 1758534"/>
              <a:gd name="connsiteY4" fmla="*/ 2895932 h 3356140"/>
              <a:gd name="connsiteX5" fmla="*/ 754376 w 1758534"/>
              <a:gd name="connsiteY5" fmla="*/ 2895932 h 3356140"/>
              <a:gd name="connsiteX6" fmla="*/ 1154013 w 1758534"/>
              <a:gd name="connsiteY6" fmla="*/ 1464226 h 3356140"/>
              <a:gd name="connsiteX7" fmla="*/ 629037 w 1758534"/>
              <a:gd name="connsiteY7" fmla="*/ 1604893 h 3356140"/>
              <a:gd name="connsiteX8" fmla="*/ 629037 w 1758534"/>
              <a:gd name="connsiteY8" fmla="*/ 1801170 h 3356140"/>
              <a:gd name="connsiteX9" fmla="*/ 1154013 w 1758534"/>
              <a:gd name="connsiteY9" fmla="*/ 1801170 h 3356140"/>
              <a:gd name="connsiteX10" fmla="*/ 1626826 w 1758534"/>
              <a:gd name="connsiteY10" fmla="*/ 1033862 h 3356140"/>
              <a:gd name="connsiteX11" fmla="*/ 1753295 w 1758534"/>
              <a:gd name="connsiteY11" fmla="*/ 1145602 h 3356140"/>
              <a:gd name="connsiteX12" fmla="*/ 1645347 w 1758534"/>
              <a:gd name="connsiteY12" fmla="*/ 1332574 h 3356140"/>
              <a:gd name="connsiteX13" fmla="*/ 1403800 w 1758534"/>
              <a:gd name="connsiteY13" fmla="*/ 1397296 h 3356140"/>
              <a:gd name="connsiteX14" fmla="*/ 1403800 w 1758534"/>
              <a:gd name="connsiteY14" fmla="*/ 1801170 h 3356140"/>
              <a:gd name="connsiteX15" fmla="*/ 1505182 w 1758534"/>
              <a:gd name="connsiteY15" fmla="*/ 1801170 h 3356140"/>
              <a:gd name="connsiteX16" fmla="*/ 1658265 w 1758534"/>
              <a:gd name="connsiteY16" fmla="*/ 1954253 h 3356140"/>
              <a:gd name="connsiteX17" fmla="*/ 1658265 w 1758534"/>
              <a:gd name="connsiteY17" fmla="*/ 2212573 h 3356140"/>
              <a:gd name="connsiteX18" fmla="*/ 1613428 w 1758534"/>
              <a:gd name="connsiteY18" fmla="*/ 2320819 h 3356140"/>
              <a:gd name="connsiteX19" fmla="*/ 1570186 w 1758534"/>
              <a:gd name="connsiteY19" fmla="*/ 2349974 h 3356140"/>
              <a:gd name="connsiteX20" fmla="*/ 1580164 w 1758534"/>
              <a:gd name="connsiteY20" fmla="*/ 2349780 h 3356140"/>
              <a:gd name="connsiteX21" fmla="*/ 1395999 w 1758534"/>
              <a:gd name="connsiteY21" fmla="*/ 2603802 h 3356140"/>
              <a:gd name="connsiteX22" fmla="*/ 1380122 w 1758534"/>
              <a:gd name="connsiteY22" fmla="*/ 2854648 h 3356140"/>
              <a:gd name="connsiteX23" fmla="*/ 1316617 w 1758534"/>
              <a:gd name="connsiteY23" fmla="*/ 2902277 h 3356140"/>
              <a:gd name="connsiteX24" fmla="*/ 1234060 w 1758534"/>
              <a:gd name="connsiteY24" fmla="*/ 2899102 h 3356140"/>
              <a:gd name="connsiteX25" fmla="*/ 1222423 w 1758534"/>
              <a:gd name="connsiteY25" fmla="*/ 2898862 h 3356140"/>
              <a:gd name="connsiteX26" fmla="*/ 1240662 w 1758534"/>
              <a:gd name="connsiteY26" fmla="*/ 2902544 h 3356140"/>
              <a:gd name="connsiteX27" fmla="*/ 1292051 w 1758534"/>
              <a:gd name="connsiteY27" fmla="*/ 2980073 h 3356140"/>
              <a:gd name="connsiteX28" fmla="*/ 1207910 w 1758534"/>
              <a:gd name="connsiteY28" fmla="*/ 3064214 h 3356140"/>
              <a:gd name="connsiteX29" fmla="*/ 1292051 w 1758534"/>
              <a:gd name="connsiteY29" fmla="*/ 3148355 h 3356140"/>
              <a:gd name="connsiteX30" fmla="*/ 1207910 w 1758534"/>
              <a:gd name="connsiteY30" fmla="*/ 3232496 h 3356140"/>
              <a:gd name="connsiteX31" fmla="*/ 1047633 w 1758534"/>
              <a:gd name="connsiteY31" fmla="*/ 3232496 h 3356140"/>
              <a:gd name="connsiteX32" fmla="*/ 1109055 w 1758534"/>
              <a:gd name="connsiteY32" fmla="*/ 3293918 h 3356140"/>
              <a:gd name="connsiteX33" fmla="*/ 1109054 w 1758534"/>
              <a:gd name="connsiteY33" fmla="*/ 3293918 h 3356140"/>
              <a:gd name="connsiteX34" fmla="*/ 1047632 w 1758534"/>
              <a:gd name="connsiteY34" fmla="*/ 3355340 h 3356140"/>
              <a:gd name="connsiteX35" fmla="*/ 1004163 w 1758534"/>
              <a:gd name="connsiteY35" fmla="*/ 3355340 h 3356140"/>
              <a:gd name="connsiteX36" fmla="*/ 1004163 w 1758534"/>
              <a:gd name="connsiteY36" fmla="*/ 3356140 h 3356140"/>
              <a:gd name="connsiteX37" fmla="*/ 754376 w 1758534"/>
              <a:gd name="connsiteY37" fmla="*/ 3356140 h 3356140"/>
              <a:gd name="connsiteX38" fmla="*/ 754376 w 1758534"/>
              <a:gd name="connsiteY38" fmla="*/ 3355339 h 3356140"/>
              <a:gd name="connsiteX39" fmla="*/ 710899 w 1758534"/>
              <a:gd name="connsiteY39" fmla="*/ 3355339 h 3356140"/>
              <a:gd name="connsiteX40" fmla="*/ 654304 w 1758534"/>
              <a:gd name="connsiteY40" fmla="*/ 3317825 h 3356140"/>
              <a:gd name="connsiteX41" fmla="*/ 649477 w 1758534"/>
              <a:gd name="connsiteY41" fmla="*/ 3293918 h 3356140"/>
              <a:gd name="connsiteX42" fmla="*/ 654304 w 1758534"/>
              <a:gd name="connsiteY42" fmla="*/ 3270010 h 3356140"/>
              <a:gd name="connsiteX43" fmla="*/ 710899 w 1758534"/>
              <a:gd name="connsiteY43" fmla="*/ 3232496 h 3356140"/>
              <a:gd name="connsiteX44" fmla="*/ 550623 w 1758534"/>
              <a:gd name="connsiteY44" fmla="*/ 3232496 h 3356140"/>
              <a:gd name="connsiteX45" fmla="*/ 466482 w 1758534"/>
              <a:gd name="connsiteY45" fmla="*/ 3148355 h 3356140"/>
              <a:gd name="connsiteX46" fmla="*/ 550623 w 1758534"/>
              <a:gd name="connsiteY46" fmla="*/ 3064214 h 3356140"/>
              <a:gd name="connsiteX47" fmla="*/ 466482 w 1758534"/>
              <a:gd name="connsiteY47" fmla="*/ 2980073 h 3356140"/>
              <a:gd name="connsiteX48" fmla="*/ 517872 w 1758534"/>
              <a:gd name="connsiteY48" fmla="*/ 2902544 h 3356140"/>
              <a:gd name="connsiteX49" fmla="*/ 536110 w 1758534"/>
              <a:gd name="connsiteY49" fmla="*/ 2898862 h 3356140"/>
              <a:gd name="connsiteX50" fmla="*/ 524474 w 1758534"/>
              <a:gd name="connsiteY50" fmla="*/ 2899102 h 3356140"/>
              <a:gd name="connsiteX51" fmla="*/ 441917 w 1758534"/>
              <a:gd name="connsiteY51" fmla="*/ 2902277 h 3356140"/>
              <a:gd name="connsiteX52" fmla="*/ 378412 w 1758534"/>
              <a:gd name="connsiteY52" fmla="*/ 2854648 h 3356140"/>
              <a:gd name="connsiteX53" fmla="*/ 362535 w 1758534"/>
              <a:gd name="connsiteY53" fmla="*/ 2603802 h 3356140"/>
              <a:gd name="connsiteX54" fmla="*/ 178370 w 1758534"/>
              <a:gd name="connsiteY54" fmla="*/ 2349780 h 3356140"/>
              <a:gd name="connsiteX55" fmla="*/ 188347 w 1758534"/>
              <a:gd name="connsiteY55" fmla="*/ 2349974 h 3356140"/>
              <a:gd name="connsiteX56" fmla="*/ 145105 w 1758534"/>
              <a:gd name="connsiteY56" fmla="*/ 2320819 h 3356140"/>
              <a:gd name="connsiteX57" fmla="*/ 100268 w 1758534"/>
              <a:gd name="connsiteY57" fmla="*/ 2212573 h 3356140"/>
              <a:gd name="connsiteX58" fmla="*/ 100268 w 1758534"/>
              <a:gd name="connsiteY58" fmla="*/ 1954253 h 3356140"/>
              <a:gd name="connsiteX59" fmla="*/ 253351 w 1758534"/>
              <a:gd name="connsiteY59" fmla="*/ 1801170 h 3356140"/>
              <a:gd name="connsiteX60" fmla="*/ 379250 w 1758534"/>
              <a:gd name="connsiteY60" fmla="*/ 1801170 h 3356140"/>
              <a:gd name="connsiteX61" fmla="*/ 379250 w 1758534"/>
              <a:gd name="connsiteY61" fmla="*/ 1671823 h 3356140"/>
              <a:gd name="connsiteX62" fmla="*/ 192211 w 1758534"/>
              <a:gd name="connsiteY62" fmla="*/ 1721940 h 3356140"/>
              <a:gd name="connsiteX63" fmla="*/ 5239 w 1758534"/>
              <a:gd name="connsiteY63" fmla="*/ 1613992 h 3356140"/>
              <a:gd name="connsiteX64" fmla="*/ 113187 w 1758534"/>
              <a:gd name="connsiteY64" fmla="*/ 1427020 h 3356140"/>
              <a:gd name="connsiteX65" fmla="*/ 1566323 w 1758534"/>
              <a:gd name="connsiteY65" fmla="*/ 1037654 h 3356140"/>
              <a:gd name="connsiteX66" fmla="*/ 1626826 w 1758534"/>
              <a:gd name="connsiteY66" fmla="*/ 1033862 h 3356140"/>
              <a:gd name="connsiteX67" fmla="*/ 1626826 w 1758534"/>
              <a:gd name="connsiteY67" fmla="*/ 631379 h 3356140"/>
              <a:gd name="connsiteX68" fmla="*/ 1753295 w 1758534"/>
              <a:gd name="connsiteY68" fmla="*/ 743119 h 3356140"/>
              <a:gd name="connsiteX69" fmla="*/ 1645347 w 1758534"/>
              <a:gd name="connsiteY69" fmla="*/ 930091 h 3356140"/>
              <a:gd name="connsiteX70" fmla="*/ 192211 w 1758534"/>
              <a:gd name="connsiteY70" fmla="*/ 1319457 h 3356140"/>
              <a:gd name="connsiteX71" fmla="*/ 5239 w 1758534"/>
              <a:gd name="connsiteY71" fmla="*/ 1211509 h 3356140"/>
              <a:gd name="connsiteX72" fmla="*/ 113187 w 1758534"/>
              <a:gd name="connsiteY72" fmla="*/ 1024537 h 3356140"/>
              <a:gd name="connsiteX73" fmla="*/ 1566323 w 1758534"/>
              <a:gd name="connsiteY73" fmla="*/ 635171 h 3356140"/>
              <a:gd name="connsiteX74" fmla="*/ 1626826 w 1758534"/>
              <a:gd name="connsiteY74" fmla="*/ 631379 h 3356140"/>
              <a:gd name="connsiteX75" fmla="*/ 1626826 w 1758534"/>
              <a:gd name="connsiteY75" fmla="*/ 214961 h 3356140"/>
              <a:gd name="connsiteX76" fmla="*/ 1753295 w 1758534"/>
              <a:gd name="connsiteY76" fmla="*/ 326701 h 3356140"/>
              <a:gd name="connsiteX77" fmla="*/ 1645347 w 1758534"/>
              <a:gd name="connsiteY77" fmla="*/ 513673 h 3356140"/>
              <a:gd name="connsiteX78" fmla="*/ 192211 w 1758534"/>
              <a:gd name="connsiteY78" fmla="*/ 903039 h 3356140"/>
              <a:gd name="connsiteX79" fmla="*/ 5239 w 1758534"/>
              <a:gd name="connsiteY79" fmla="*/ 795091 h 3356140"/>
              <a:gd name="connsiteX80" fmla="*/ 113187 w 1758534"/>
              <a:gd name="connsiteY80" fmla="*/ 608119 h 3356140"/>
              <a:gd name="connsiteX81" fmla="*/ 1566323 w 1758534"/>
              <a:gd name="connsiteY81" fmla="*/ 218753 h 3356140"/>
              <a:gd name="connsiteX82" fmla="*/ 1626826 w 1758534"/>
              <a:gd name="connsiteY82" fmla="*/ 214961 h 3356140"/>
              <a:gd name="connsiteX83" fmla="*/ 921576 w 1758534"/>
              <a:gd name="connsiteY83" fmla="*/ 1448 h 3356140"/>
              <a:gd name="connsiteX84" fmla="*/ 1048045 w 1758534"/>
              <a:gd name="connsiteY84" fmla="*/ 113188 h 3356140"/>
              <a:gd name="connsiteX85" fmla="*/ 940097 w 1758534"/>
              <a:gd name="connsiteY85" fmla="*/ 300160 h 3356140"/>
              <a:gd name="connsiteX86" fmla="*/ 192213 w 1758534"/>
              <a:gd name="connsiteY86" fmla="*/ 500554 h 3356140"/>
              <a:gd name="connsiteX87" fmla="*/ 5241 w 1758534"/>
              <a:gd name="connsiteY87" fmla="*/ 392606 h 3356140"/>
              <a:gd name="connsiteX88" fmla="*/ 113189 w 1758534"/>
              <a:gd name="connsiteY88" fmla="*/ 205634 h 3356140"/>
              <a:gd name="connsiteX89" fmla="*/ 861073 w 1758534"/>
              <a:gd name="connsiteY89" fmla="*/ 5239 h 3356140"/>
              <a:gd name="connsiteX90" fmla="*/ 921576 w 1758534"/>
              <a:gd name="connsiteY90" fmla="*/ 1448 h 335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758534" h="3356140">
                <a:moveTo>
                  <a:pt x="1004163" y="2894362"/>
                </a:moveTo>
                <a:lnTo>
                  <a:pt x="1004163" y="2895932"/>
                </a:lnTo>
                <a:lnTo>
                  <a:pt x="1080327" y="2895932"/>
                </a:lnTo>
                <a:close/>
                <a:moveTo>
                  <a:pt x="754376" y="2894362"/>
                </a:moveTo>
                <a:lnTo>
                  <a:pt x="678210" y="2895932"/>
                </a:lnTo>
                <a:lnTo>
                  <a:pt x="754376" y="2895932"/>
                </a:lnTo>
                <a:close/>
                <a:moveTo>
                  <a:pt x="1154013" y="1464226"/>
                </a:moveTo>
                <a:lnTo>
                  <a:pt x="629037" y="1604893"/>
                </a:lnTo>
                <a:lnTo>
                  <a:pt x="629037" y="1801170"/>
                </a:lnTo>
                <a:lnTo>
                  <a:pt x="1154013" y="1801170"/>
                </a:lnTo>
                <a:close/>
                <a:moveTo>
                  <a:pt x="1626826" y="1033862"/>
                </a:moveTo>
                <a:cubicBezTo>
                  <a:pt x="1685750" y="1042066"/>
                  <a:pt x="1736929" y="1084522"/>
                  <a:pt x="1753295" y="1145602"/>
                </a:cubicBezTo>
                <a:cubicBezTo>
                  <a:pt x="1775117" y="1227042"/>
                  <a:pt x="1726787" y="1310752"/>
                  <a:pt x="1645347" y="1332574"/>
                </a:cubicBezTo>
                <a:lnTo>
                  <a:pt x="1403800" y="1397296"/>
                </a:lnTo>
                <a:lnTo>
                  <a:pt x="1403800" y="1801170"/>
                </a:lnTo>
                <a:lnTo>
                  <a:pt x="1505182" y="1801170"/>
                </a:lnTo>
                <a:cubicBezTo>
                  <a:pt x="1589727" y="1801170"/>
                  <a:pt x="1658265" y="1869708"/>
                  <a:pt x="1658265" y="1954253"/>
                </a:cubicBezTo>
                <a:lnTo>
                  <a:pt x="1658265" y="2212573"/>
                </a:lnTo>
                <a:cubicBezTo>
                  <a:pt x="1658265" y="2254846"/>
                  <a:pt x="1641131" y="2293116"/>
                  <a:pt x="1613428" y="2320819"/>
                </a:cubicBezTo>
                <a:lnTo>
                  <a:pt x="1570186" y="2349974"/>
                </a:lnTo>
                <a:lnTo>
                  <a:pt x="1580164" y="2349780"/>
                </a:lnTo>
                <a:lnTo>
                  <a:pt x="1395999" y="2603802"/>
                </a:lnTo>
                <a:lnTo>
                  <a:pt x="1380122" y="2854648"/>
                </a:lnTo>
                <a:lnTo>
                  <a:pt x="1316617" y="2902277"/>
                </a:lnTo>
                <a:lnTo>
                  <a:pt x="1234060" y="2899102"/>
                </a:lnTo>
                <a:lnTo>
                  <a:pt x="1222423" y="2898862"/>
                </a:lnTo>
                <a:lnTo>
                  <a:pt x="1240662" y="2902544"/>
                </a:lnTo>
                <a:cubicBezTo>
                  <a:pt x="1270861" y="2915318"/>
                  <a:pt x="1292051" y="2945221"/>
                  <a:pt x="1292051" y="2980073"/>
                </a:cubicBezTo>
                <a:cubicBezTo>
                  <a:pt x="1292051" y="3026543"/>
                  <a:pt x="1254380" y="3064214"/>
                  <a:pt x="1207910" y="3064214"/>
                </a:cubicBezTo>
                <a:cubicBezTo>
                  <a:pt x="1254380" y="3064214"/>
                  <a:pt x="1292051" y="3101885"/>
                  <a:pt x="1292051" y="3148355"/>
                </a:cubicBezTo>
                <a:cubicBezTo>
                  <a:pt x="1292051" y="3194825"/>
                  <a:pt x="1254380" y="3232496"/>
                  <a:pt x="1207910" y="3232496"/>
                </a:cubicBezTo>
                <a:lnTo>
                  <a:pt x="1047633" y="3232496"/>
                </a:lnTo>
                <a:cubicBezTo>
                  <a:pt x="1081555" y="3232496"/>
                  <a:pt x="1109055" y="3259996"/>
                  <a:pt x="1109055" y="3293918"/>
                </a:cubicBezTo>
                <a:lnTo>
                  <a:pt x="1109054" y="3293918"/>
                </a:lnTo>
                <a:cubicBezTo>
                  <a:pt x="1109054" y="3327840"/>
                  <a:pt x="1081554" y="3355340"/>
                  <a:pt x="1047632" y="3355340"/>
                </a:cubicBezTo>
                <a:lnTo>
                  <a:pt x="1004163" y="3355340"/>
                </a:lnTo>
                <a:lnTo>
                  <a:pt x="1004163" y="3356140"/>
                </a:lnTo>
                <a:lnTo>
                  <a:pt x="754376" y="3356140"/>
                </a:lnTo>
                <a:lnTo>
                  <a:pt x="754376" y="3355339"/>
                </a:lnTo>
                <a:lnTo>
                  <a:pt x="710899" y="3355339"/>
                </a:lnTo>
                <a:cubicBezTo>
                  <a:pt x="685458" y="3355339"/>
                  <a:pt x="663629" y="3339870"/>
                  <a:pt x="654304" y="3317825"/>
                </a:cubicBezTo>
                <a:lnTo>
                  <a:pt x="649477" y="3293918"/>
                </a:lnTo>
                <a:lnTo>
                  <a:pt x="654304" y="3270010"/>
                </a:lnTo>
                <a:cubicBezTo>
                  <a:pt x="663629" y="3247965"/>
                  <a:pt x="685458" y="3232496"/>
                  <a:pt x="710899" y="3232496"/>
                </a:cubicBezTo>
                <a:lnTo>
                  <a:pt x="550623" y="3232496"/>
                </a:lnTo>
                <a:cubicBezTo>
                  <a:pt x="504153" y="3232496"/>
                  <a:pt x="466482" y="3194825"/>
                  <a:pt x="466482" y="3148355"/>
                </a:cubicBezTo>
                <a:cubicBezTo>
                  <a:pt x="466482" y="3101885"/>
                  <a:pt x="504153" y="3064214"/>
                  <a:pt x="550623" y="3064214"/>
                </a:cubicBezTo>
                <a:cubicBezTo>
                  <a:pt x="504153" y="3064214"/>
                  <a:pt x="466482" y="3026543"/>
                  <a:pt x="466482" y="2980073"/>
                </a:cubicBezTo>
                <a:cubicBezTo>
                  <a:pt x="466482" y="2945221"/>
                  <a:pt x="487672" y="2915318"/>
                  <a:pt x="517872" y="2902544"/>
                </a:cubicBezTo>
                <a:lnTo>
                  <a:pt x="536110" y="2898862"/>
                </a:lnTo>
                <a:lnTo>
                  <a:pt x="524474" y="2899102"/>
                </a:lnTo>
                <a:lnTo>
                  <a:pt x="441917" y="2902277"/>
                </a:lnTo>
                <a:lnTo>
                  <a:pt x="378412" y="2854648"/>
                </a:lnTo>
                <a:lnTo>
                  <a:pt x="362535" y="2603802"/>
                </a:lnTo>
                <a:lnTo>
                  <a:pt x="178370" y="2349780"/>
                </a:lnTo>
                <a:lnTo>
                  <a:pt x="188347" y="2349974"/>
                </a:lnTo>
                <a:lnTo>
                  <a:pt x="145105" y="2320819"/>
                </a:lnTo>
                <a:cubicBezTo>
                  <a:pt x="117402" y="2293116"/>
                  <a:pt x="100268" y="2254846"/>
                  <a:pt x="100268" y="2212573"/>
                </a:cubicBezTo>
                <a:lnTo>
                  <a:pt x="100268" y="1954253"/>
                </a:lnTo>
                <a:cubicBezTo>
                  <a:pt x="100268" y="1869708"/>
                  <a:pt x="168806" y="1801170"/>
                  <a:pt x="253351" y="1801170"/>
                </a:cubicBezTo>
                <a:lnTo>
                  <a:pt x="379250" y="1801170"/>
                </a:lnTo>
                <a:lnTo>
                  <a:pt x="379250" y="1671823"/>
                </a:lnTo>
                <a:lnTo>
                  <a:pt x="192211" y="1721940"/>
                </a:lnTo>
                <a:cubicBezTo>
                  <a:pt x="110771" y="1743762"/>
                  <a:pt x="27061" y="1695432"/>
                  <a:pt x="5239" y="1613992"/>
                </a:cubicBezTo>
                <a:cubicBezTo>
                  <a:pt x="-16583" y="1532552"/>
                  <a:pt x="31747" y="1448842"/>
                  <a:pt x="113187" y="1427020"/>
                </a:cubicBezTo>
                <a:lnTo>
                  <a:pt x="1566323" y="1037654"/>
                </a:lnTo>
                <a:cubicBezTo>
                  <a:pt x="1586683" y="1032198"/>
                  <a:pt x="1607185" y="1031127"/>
                  <a:pt x="1626826" y="1033862"/>
                </a:cubicBezTo>
                <a:close/>
                <a:moveTo>
                  <a:pt x="1626826" y="631379"/>
                </a:moveTo>
                <a:cubicBezTo>
                  <a:pt x="1685750" y="639583"/>
                  <a:pt x="1736929" y="682039"/>
                  <a:pt x="1753295" y="743119"/>
                </a:cubicBezTo>
                <a:cubicBezTo>
                  <a:pt x="1775117" y="824559"/>
                  <a:pt x="1726787" y="908269"/>
                  <a:pt x="1645347" y="930091"/>
                </a:cubicBezTo>
                <a:lnTo>
                  <a:pt x="192211" y="1319457"/>
                </a:lnTo>
                <a:cubicBezTo>
                  <a:pt x="110771" y="1341279"/>
                  <a:pt x="27061" y="1292949"/>
                  <a:pt x="5239" y="1211509"/>
                </a:cubicBezTo>
                <a:cubicBezTo>
                  <a:pt x="-16583" y="1130069"/>
                  <a:pt x="31747" y="1046359"/>
                  <a:pt x="113187" y="1024537"/>
                </a:cubicBezTo>
                <a:lnTo>
                  <a:pt x="1566323" y="635171"/>
                </a:lnTo>
                <a:cubicBezTo>
                  <a:pt x="1586683" y="629715"/>
                  <a:pt x="1607185" y="628644"/>
                  <a:pt x="1626826" y="631379"/>
                </a:cubicBezTo>
                <a:close/>
                <a:moveTo>
                  <a:pt x="1626826" y="214961"/>
                </a:moveTo>
                <a:cubicBezTo>
                  <a:pt x="1685750" y="223165"/>
                  <a:pt x="1736929" y="265621"/>
                  <a:pt x="1753295" y="326701"/>
                </a:cubicBezTo>
                <a:cubicBezTo>
                  <a:pt x="1775117" y="408141"/>
                  <a:pt x="1726787" y="491851"/>
                  <a:pt x="1645347" y="513673"/>
                </a:cubicBezTo>
                <a:lnTo>
                  <a:pt x="192211" y="903039"/>
                </a:lnTo>
                <a:cubicBezTo>
                  <a:pt x="110771" y="924861"/>
                  <a:pt x="27061" y="876531"/>
                  <a:pt x="5239" y="795091"/>
                </a:cubicBezTo>
                <a:cubicBezTo>
                  <a:pt x="-16583" y="713651"/>
                  <a:pt x="31747" y="629941"/>
                  <a:pt x="113187" y="608119"/>
                </a:cubicBezTo>
                <a:lnTo>
                  <a:pt x="1566323" y="218753"/>
                </a:lnTo>
                <a:cubicBezTo>
                  <a:pt x="1586683" y="213297"/>
                  <a:pt x="1607185" y="212226"/>
                  <a:pt x="1626826" y="214961"/>
                </a:cubicBezTo>
                <a:close/>
                <a:moveTo>
                  <a:pt x="921576" y="1448"/>
                </a:moveTo>
                <a:cubicBezTo>
                  <a:pt x="980500" y="9652"/>
                  <a:pt x="1031679" y="52108"/>
                  <a:pt x="1048045" y="113188"/>
                </a:cubicBezTo>
                <a:cubicBezTo>
                  <a:pt x="1069867" y="194628"/>
                  <a:pt x="1021537" y="278338"/>
                  <a:pt x="940097" y="300160"/>
                </a:cubicBezTo>
                <a:lnTo>
                  <a:pt x="192213" y="500554"/>
                </a:lnTo>
                <a:cubicBezTo>
                  <a:pt x="110773" y="522376"/>
                  <a:pt x="27063" y="474046"/>
                  <a:pt x="5241" y="392606"/>
                </a:cubicBezTo>
                <a:cubicBezTo>
                  <a:pt x="-16581" y="311166"/>
                  <a:pt x="31749" y="227456"/>
                  <a:pt x="113189" y="205634"/>
                </a:cubicBezTo>
                <a:lnTo>
                  <a:pt x="861073" y="5239"/>
                </a:lnTo>
                <a:cubicBezTo>
                  <a:pt x="881433" y="-216"/>
                  <a:pt x="901935" y="-1287"/>
                  <a:pt x="921576" y="1448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0528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664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2" hasCustomPrompt="1"/>
          </p:nvPr>
        </p:nvSpPr>
        <p:spPr>
          <a:xfrm>
            <a:off x="5829113" y="1206501"/>
            <a:ext cx="2920250" cy="3747658"/>
          </a:xfrm>
          <a:custGeom>
            <a:avLst/>
            <a:gdLst>
              <a:gd name="connsiteX0" fmla="*/ 685800 w 3225049"/>
              <a:gd name="connsiteY0" fmla="*/ 2819179 h 3554841"/>
              <a:gd name="connsiteX1" fmla="*/ 2708622 w 3225049"/>
              <a:gd name="connsiteY1" fmla="*/ 2819179 h 3554841"/>
              <a:gd name="connsiteX2" fmla="*/ 2776300 w 3225049"/>
              <a:gd name="connsiteY2" fmla="*/ 2952527 h 3554841"/>
              <a:gd name="connsiteX3" fmla="*/ 3052652 w 3225049"/>
              <a:gd name="connsiteY3" fmla="*/ 3554841 h 3554841"/>
              <a:gd name="connsiteX4" fmla="*/ 1232864 w 3225049"/>
              <a:gd name="connsiteY4" fmla="*/ 3554841 h 3554841"/>
              <a:gd name="connsiteX5" fmla="*/ 1484777 w 3225049"/>
              <a:gd name="connsiteY5" fmla="*/ 3124831 h 3554841"/>
              <a:gd name="connsiteX6" fmla="*/ 1390780 w 3225049"/>
              <a:gd name="connsiteY6" fmla="*/ 2828169 h 3554841"/>
              <a:gd name="connsiteX7" fmla="*/ 1012911 w 3225049"/>
              <a:gd name="connsiteY7" fmla="*/ 2871619 h 3554841"/>
              <a:gd name="connsiteX8" fmla="*/ 685800 w 3225049"/>
              <a:gd name="connsiteY8" fmla="*/ 2819179 h 3554841"/>
              <a:gd name="connsiteX9" fmla="*/ 124918 w 3225049"/>
              <a:gd name="connsiteY9" fmla="*/ 1871932 h 3554841"/>
              <a:gd name="connsiteX10" fmla="*/ 2971800 w 3225049"/>
              <a:gd name="connsiteY10" fmla="*/ 1871932 h 3554841"/>
              <a:gd name="connsiteX11" fmla="*/ 2598628 w 3225049"/>
              <a:gd name="connsiteY11" fmla="*/ 2288631 h 3554841"/>
              <a:gd name="connsiteX12" fmla="*/ 2648641 w 3225049"/>
              <a:gd name="connsiteY12" fmla="*/ 2610899 h 3554841"/>
              <a:gd name="connsiteX13" fmla="*/ 578880 w 3225049"/>
              <a:gd name="connsiteY13" fmla="*/ 2610899 h 3554841"/>
              <a:gd name="connsiteX14" fmla="*/ 575033 w 3225049"/>
              <a:gd name="connsiteY14" fmla="*/ 2607901 h 3554841"/>
              <a:gd name="connsiteX15" fmla="*/ 557721 w 3225049"/>
              <a:gd name="connsiteY15" fmla="*/ 2375569 h 3554841"/>
              <a:gd name="connsiteX16" fmla="*/ 461543 w 3225049"/>
              <a:gd name="connsiteY16" fmla="*/ 2315612 h 3554841"/>
              <a:gd name="connsiteX17" fmla="*/ 488473 w 3225049"/>
              <a:gd name="connsiteY17" fmla="*/ 2237668 h 3554841"/>
              <a:gd name="connsiteX18" fmla="*/ 403836 w 3225049"/>
              <a:gd name="connsiteY18" fmla="*/ 2182208 h 3554841"/>
              <a:gd name="connsiteX19" fmla="*/ 450001 w 3225049"/>
              <a:gd name="connsiteY19" fmla="*/ 2053301 h 3554841"/>
              <a:gd name="connsiteX20" fmla="*/ 415377 w 3225049"/>
              <a:gd name="connsiteY20" fmla="*/ 1996342 h 3554841"/>
              <a:gd name="connsiteX21" fmla="*/ 115300 w 3225049"/>
              <a:gd name="connsiteY21" fmla="*/ 1924394 h 3554841"/>
              <a:gd name="connsiteX22" fmla="*/ 124918 w 3225049"/>
              <a:gd name="connsiteY22" fmla="*/ 1871932 h 3554841"/>
              <a:gd name="connsiteX23" fmla="*/ 336693 w 3225049"/>
              <a:gd name="connsiteY23" fmla="*/ 934502 h 3554841"/>
              <a:gd name="connsiteX24" fmla="*/ 3173950 w 3225049"/>
              <a:gd name="connsiteY24" fmla="*/ 934502 h 3554841"/>
              <a:gd name="connsiteX25" fmla="*/ 3038451 w 3225049"/>
              <a:gd name="connsiteY25" fmla="*/ 1675639 h 3554841"/>
              <a:gd name="connsiteX26" fmla="*/ 0 w 3225049"/>
              <a:gd name="connsiteY26" fmla="*/ 1675639 h 3554841"/>
              <a:gd name="connsiteX27" fmla="*/ 353117 w 3225049"/>
              <a:gd name="connsiteY27" fmla="*/ 1276565 h 3554841"/>
              <a:gd name="connsiteX28" fmla="*/ 336693 w 3225049"/>
              <a:gd name="connsiteY28" fmla="*/ 934502 h 3554841"/>
              <a:gd name="connsiteX29" fmla="*/ 1672271 w 3225049"/>
              <a:gd name="connsiteY29" fmla="*/ 2365 h 3554841"/>
              <a:gd name="connsiteX30" fmla="*/ 2814260 w 3225049"/>
              <a:gd name="connsiteY30" fmla="*/ 369442 h 3554841"/>
              <a:gd name="connsiteX31" fmla="*/ 3098991 w 3225049"/>
              <a:gd name="connsiteY31" fmla="*/ 738209 h 3554841"/>
              <a:gd name="connsiteX32" fmla="*/ 366359 w 3225049"/>
              <a:gd name="connsiteY32" fmla="*/ 738209 h 3554841"/>
              <a:gd name="connsiteX33" fmla="*/ 929890 w 3225049"/>
              <a:gd name="connsiteY33" fmla="*/ 134091 h 3554841"/>
              <a:gd name="connsiteX34" fmla="*/ 1672271 w 3225049"/>
              <a:gd name="connsiteY34" fmla="*/ 2365 h 355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225049" h="3554841">
                <a:moveTo>
                  <a:pt x="685800" y="2819179"/>
                </a:moveTo>
                <a:cubicBezTo>
                  <a:pt x="685800" y="2819179"/>
                  <a:pt x="685800" y="2819179"/>
                  <a:pt x="2708622" y="2819179"/>
                </a:cubicBezTo>
                <a:cubicBezTo>
                  <a:pt x="2725542" y="2859633"/>
                  <a:pt x="2748101" y="2904582"/>
                  <a:pt x="2776300" y="2952527"/>
                </a:cubicBezTo>
                <a:cubicBezTo>
                  <a:pt x="2962415" y="3267169"/>
                  <a:pt x="3052652" y="3554841"/>
                  <a:pt x="3052652" y="3554841"/>
                </a:cubicBezTo>
                <a:cubicBezTo>
                  <a:pt x="3052652" y="3554841"/>
                  <a:pt x="3052652" y="3554841"/>
                  <a:pt x="1232864" y="3554841"/>
                </a:cubicBezTo>
                <a:cubicBezTo>
                  <a:pt x="1232864" y="3554841"/>
                  <a:pt x="1232864" y="3554841"/>
                  <a:pt x="1484777" y="3124831"/>
                </a:cubicBezTo>
                <a:cubicBezTo>
                  <a:pt x="1484777" y="3124831"/>
                  <a:pt x="1430258" y="2850643"/>
                  <a:pt x="1390780" y="2828169"/>
                </a:cubicBezTo>
                <a:cubicBezTo>
                  <a:pt x="1351301" y="2807193"/>
                  <a:pt x="1148267" y="2858135"/>
                  <a:pt x="1012911" y="2871619"/>
                </a:cubicBezTo>
                <a:cubicBezTo>
                  <a:pt x="881314" y="2883606"/>
                  <a:pt x="747838" y="2904582"/>
                  <a:pt x="685800" y="2819179"/>
                </a:cubicBezTo>
                <a:close/>
                <a:moveTo>
                  <a:pt x="124918" y="1871932"/>
                </a:moveTo>
                <a:cubicBezTo>
                  <a:pt x="124918" y="1871932"/>
                  <a:pt x="124918" y="1871932"/>
                  <a:pt x="2971800" y="1871932"/>
                </a:cubicBezTo>
                <a:cubicBezTo>
                  <a:pt x="2879469" y="2009832"/>
                  <a:pt x="2754437" y="2147733"/>
                  <a:pt x="2598628" y="2288631"/>
                </a:cubicBezTo>
                <a:cubicBezTo>
                  <a:pt x="2598628" y="2288631"/>
                  <a:pt x="2548615" y="2390558"/>
                  <a:pt x="2648641" y="2610899"/>
                </a:cubicBezTo>
                <a:cubicBezTo>
                  <a:pt x="2648641" y="2610899"/>
                  <a:pt x="2648641" y="2610899"/>
                  <a:pt x="578880" y="2610899"/>
                </a:cubicBezTo>
                <a:cubicBezTo>
                  <a:pt x="576957" y="2609400"/>
                  <a:pt x="576957" y="2609400"/>
                  <a:pt x="575033" y="2607901"/>
                </a:cubicBezTo>
                <a:cubicBezTo>
                  <a:pt x="511555" y="2516467"/>
                  <a:pt x="546180" y="2422035"/>
                  <a:pt x="557721" y="2375569"/>
                </a:cubicBezTo>
                <a:cubicBezTo>
                  <a:pt x="557721" y="2375569"/>
                  <a:pt x="557721" y="2375569"/>
                  <a:pt x="461543" y="2315612"/>
                </a:cubicBezTo>
                <a:cubicBezTo>
                  <a:pt x="461543" y="2315612"/>
                  <a:pt x="438460" y="2258653"/>
                  <a:pt x="488473" y="2237668"/>
                </a:cubicBezTo>
                <a:cubicBezTo>
                  <a:pt x="488473" y="2237668"/>
                  <a:pt x="455772" y="2207690"/>
                  <a:pt x="403836" y="2182208"/>
                </a:cubicBezTo>
                <a:cubicBezTo>
                  <a:pt x="351899" y="2156726"/>
                  <a:pt x="421148" y="2078783"/>
                  <a:pt x="450001" y="2053301"/>
                </a:cubicBezTo>
                <a:cubicBezTo>
                  <a:pt x="450001" y="2053301"/>
                  <a:pt x="450001" y="2053301"/>
                  <a:pt x="415377" y="1996342"/>
                </a:cubicBezTo>
                <a:cubicBezTo>
                  <a:pt x="415377" y="1996342"/>
                  <a:pt x="178778" y="1988848"/>
                  <a:pt x="115300" y="1924394"/>
                </a:cubicBezTo>
                <a:cubicBezTo>
                  <a:pt x="103759" y="1912403"/>
                  <a:pt x="109530" y="1894416"/>
                  <a:pt x="124918" y="1871932"/>
                </a:cubicBezTo>
                <a:close/>
                <a:moveTo>
                  <a:pt x="336693" y="934502"/>
                </a:moveTo>
                <a:cubicBezTo>
                  <a:pt x="336693" y="934502"/>
                  <a:pt x="336693" y="934502"/>
                  <a:pt x="3173950" y="934502"/>
                </a:cubicBezTo>
                <a:cubicBezTo>
                  <a:pt x="3276600" y="1173046"/>
                  <a:pt x="3221169" y="1420592"/>
                  <a:pt x="3038451" y="1675639"/>
                </a:cubicBezTo>
                <a:cubicBezTo>
                  <a:pt x="3038451" y="1675639"/>
                  <a:pt x="3038451" y="1675639"/>
                  <a:pt x="0" y="1675639"/>
                </a:cubicBezTo>
                <a:cubicBezTo>
                  <a:pt x="75961" y="1575120"/>
                  <a:pt x="388018" y="1381585"/>
                  <a:pt x="353117" y="1276565"/>
                </a:cubicBezTo>
                <a:cubicBezTo>
                  <a:pt x="334640" y="1224055"/>
                  <a:pt x="312057" y="1089030"/>
                  <a:pt x="336693" y="934502"/>
                </a:cubicBezTo>
                <a:close/>
                <a:moveTo>
                  <a:pt x="1672271" y="2365"/>
                </a:moveTo>
                <a:cubicBezTo>
                  <a:pt x="2079259" y="-16447"/>
                  <a:pt x="2470703" y="74316"/>
                  <a:pt x="2814260" y="369442"/>
                </a:cubicBezTo>
                <a:cubicBezTo>
                  <a:pt x="2954648" y="490865"/>
                  <a:pt x="3047581" y="613788"/>
                  <a:pt x="3098991" y="738209"/>
                </a:cubicBezTo>
                <a:cubicBezTo>
                  <a:pt x="3098991" y="738209"/>
                  <a:pt x="3098991" y="738209"/>
                  <a:pt x="366359" y="738209"/>
                </a:cubicBezTo>
                <a:cubicBezTo>
                  <a:pt x="401950" y="511852"/>
                  <a:pt x="536407" y="243522"/>
                  <a:pt x="929890" y="134091"/>
                </a:cubicBezTo>
                <a:cubicBezTo>
                  <a:pt x="1178289" y="64385"/>
                  <a:pt x="1428078" y="13652"/>
                  <a:pt x="1672271" y="2365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1008000" rIns="0" bIns="274320" anchor="ctr">
            <a:noAutofit/>
          </a:bodyPr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1456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0" name="Picture Placeholder 69"/>
          <p:cNvSpPr>
            <a:spLocks noGrp="1"/>
          </p:cNvSpPr>
          <p:nvPr>
            <p:ph type="pic" sz="quarter" idx="26" hasCustomPrompt="1"/>
          </p:nvPr>
        </p:nvSpPr>
        <p:spPr>
          <a:xfrm>
            <a:off x="378502" y="1384301"/>
            <a:ext cx="3661434" cy="340359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084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5" hasCustomPrompt="1"/>
          </p:nvPr>
        </p:nvSpPr>
        <p:spPr>
          <a:xfrm>
            <a:off x="2234952" y="2290078"/>
            <a:ext cx="1575048" cy="1575048"/>
          </a:xfrm>
          <a:custGeom>
            <a:avLst/>
            <a:gdLst>
              <a:gd name="connsiteX0" fmla="*/ 785486 w 1575048"/>
              <a:gd name="connsiteY0" fmla="*/ 0 h 1575048"/>
              <a:gd name="connsiteX1" fmla="*/ 1010322 w 1575048"/>
              <a:gd name="connsiteY1" fmla="*/ 316908 h 1575048"/>
              <a:gd name="connsiteX2" fmla="*/ 1125437 w 1575048"/>
              <a:gd name="connsiteY2" fmla="*/ 236371 h 1575048"/>
              <a:gd name="connsiteX3" fmla="*/ 1327006 w 1575048"/>
              <a:gd name="connsiteY3" fmla="*/ 248043 h 1575048"/>
              <a:gd name="connsiteX4" fmla="*/ 1338677 w 1575048"/>
              <a:gd name="connsiteY4" fmla="*/ 449611 h 1575048"/>
              <a:gd name="connsiteX5" fmla="*/ 1258141 w 1575048"/>
              <a:gd name="connsiteY5" fmla="*/ 564727 h 1575048"/>
              <a:gd name="connsiteX6" fmla="*/ 1575048 w 1575048"/>
              <a:gd name="connsiteY6" fmla="*/ 789563 h 1575048"/>
              <a:gd name="connsiteX7" fmla="*/ 1353571 w 1575048"/>
              <a:gd name="connsiteY7" fmla="*/ 1103252 h 1575048"/>
              <a:gd name="connsiteX8" fmla="*/ 1238333 w 1575048"/>
              <a:gd name="connsiteY8" fmla="*/ 1022540 h 1575048"/>
              <a:gd name="connsiteX9" fmla="*/ 1036782 w 1575048"/>
              <a:gd name="connsiteY9" fmla="*/ 1033905 h 1575048"/>
              <a:gd name="connsiteX10" fmla="*/ 1025418 w 1575048"/>
              <a:gd name="connsiteY10" fmla="*/ 1235456 h 1575048"/>
              <a:gd name="connsiteX11" fmla="*/ 1103252 w 1575048"/>
              <a:gd name="connsiteY11" fmla="*/ 1353571 h 1575048"/>
              <a:gd name="connsiteX12" fmla="*/ 789563 w 1575048"/>
              <a:gd name="connsiteY12" fmla="*/ 1575048 h 1575048"/>
              <a:gd name="connsiteX13" fmla="*/ 567604 w 1575048"/>
              <a:gd name="connsiteY13" fmla="*/ 1255263 h 1575048"/>
              <a:gd name="connsiteX14" fmla="*/ 452489 w 1575048"/>
              <a:gd name="connsiteY14" fmla="*/ 1335800 h 1575048"/>
              <a:gd name="connsiteX15" fmla="*/ 250920 w 1575048"/>
              <a:gd name="connsiteY15" fmla="*/ 1324128 h 1575048"/>
              <a:gd name="connsiteX16" fmla="*/ 239249 w 1575048"/>
              <a:gd name="connsiteY16" fmla="*/ 1122560 h 1575048"/>
              <a:gd name="connsiteX17" fmla="*/ 319785 w 1575048"/>
              <a:gd name="connsiteY17" fmla="*/ 1007444 h 1575048"/>
              <a:gd name="connsiteX18" fmla="*/ 0 w 1575048"/>
              <a:gd name="connsiteY18" fmla="*/ 785485 h 1575048"/>
              <a:gd name="connsiteX19" fmla="*/ 218596 w 1575048"/>
              <a:gd name="connsiteY19" fmla="*/ 468915 h 1575048"/>
              <a:gd name="connsiteX20" fmla="*/ 339593 w 1575048"/>
              <a:gd name="connsiteY20" fmla="*/ 549631 h 1575048"/>
              <a:gd name="connsiteX21" fmla="*/ 538263 w 1575048"/>
              <a:gd name="connsiteY21" fmla="*/ 535385 h 1575048"/>
              <a:gd name="connsiteX22" fmla="*/ 552509 w 1575048"/>
              <a:gd name="connsiteY22" fmla="*/ 336716 h 1575048"/>
              <a:gd name="connsiteX23" fmla="*/ 468915 w 1575048"/>
              <a:gd name="connsiteY23" fmla="*/ 218595 h 1575048"/>
              <a:gd name="connsiteX24" fmla="*/ 785486 w 1575048"/>
              <a:gd name="connsiteY24" fmla="*/ 0 h 15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75048" h="1575048">
                <a:moveTo>
                  <a:pt x="785486" y="0"/>
                </a:moveTo>
                <a:cubicBezTo>
                  <a:pt x="785486" y="0"/>
                  <a:pt x="866267" y="207380"/>
                  <a:pt x="1010322" y="316908"/>
                </a:cubicBezTo>
                <a:cubicBezTo>
                  <a:pt x="1088112" y="377435"/>
                  <a:pt x="1102455" y="305460"/>
                  <a:pt x="1125437" y="236371"/>
                </a:cubicBezTo>
                <a:cubicBezTo>
                  <a:pt x="1148425" y="173042"/>
                  <a:pt x="1226149" y="147186"/>
                  <a:pt x="1327006" y="248043"/>
                </a:cubicBezTo>
                <a:cubicBezTo>
                  <a:pt x="1427863" y="348899"/>
                  <a:pt x="1402007" y="426624"/>
                  <a:pt x="1338677" y="449611"/>
                </a:cubicBezTo>
                <a:cubicBezTo>
                  <a:pt x="1269588" y="472594"/>
                  <a:pt x="1197614" y="486936"/>
                  <a:pt x="1258141" y="564727"/>
                </a:cubicBezTo>
                <a:cubicBezTo>
                  <a:pt x="1367668" y="708781"/>
                  <a:pt x="1575048" y="789563"/>
                  <a:pt x="1575048" y="789563"/>
                </a:cubicBezTo>
                <a:cubicBezTo>
                  <a:pt x="1575048" y="789563"/>
                  <a:pt x="1497459" y="993943"/>
                  <a:pt x="1353571" y="1103252"/>
                </a:cubicBezTo>
                <a:cubicBezTo>
                  <a:pt x="1275873" y="1163661"/>
                  <a:pt x="1261421" y="1091664"/>
                  <a:pt x="1238333" y="1022540"/>
                </a:cubicBezTo>
                <a:cubicBezTo>
                  <a:pt x="1215249" y="959175"/>
                  <a:pt x="1137485" y="933201"/>
                  <a:pt x="1036782" y="1033905"/>
                </a:cubicBezTo>
                <a:cubicBezTo>
                  <a:pt x="936079" y="1134608"/>
                  <a:pt x="959176" y="1215249"/>
                  <a:pt x="1025418" y="1235456"/>
                </a:cubicBezTo>
                <a:cubicBezTo>
                  <a:pt x="1094541" y="1258544"/>
                  <a:pt x="1166538" y="1272995"/>
                  <a:pt x="1103252" y="1353571"/>
                </a:cubicBezTo>
                <a:cubicBezTo>
                  <a:pt x="996821" y="1494582"/>
                  <a:pt x="789563" y="1575048"/>
                  <a:pt x="789563" y="1575048"/>
                </a:cubicBezTo>
                <a:cubicBezTo>
                  <a:pt x="789563" y="1575048"/>
                  <a:pt x="711659" y="1364791"/>
                  <a:pt x="567604" y="1255263"/>
                </a:cubicBezTo>
                <a:cubicBezTo>
                  <a:pt x="489814" y="1194736"/>
                  <a:pt x="472594" y="1269588"/>
                  <a:pt x="452489" y="1335800"/>
                </a:cubicBezTo>
                <a:cubicBezTo>
                  <a:pt x="429502" y="1399129"/>
                  <a:pt x="351777" y="1424985"/>
                  <a:pt x="250920" y="1324128"/>
                </a:cubicBezTo>
                <a:cubicBezTo>
                  <a:pt x="150063" y="1223272"/>
                  <a:pt x="175919" y="1145547"/>
                  <a:pt x="239249" y="1122560"/>
                </a:cubicBezTo>
                <a:cubicBezTo>
                  <a:pt x="305460" y="1102454"/>
                  <a:pt x="380313" y="1085235"/>
                  <a:pt x="319785" y="1007444"/>
                </a:cubicBezTo>
                <a:cubicBezTo>
                  <a:pt x="210258" y="863390"/>
                  <a:pt x="0" y="785485"/>
                  <a:pt x="0" y="785485"/>
                </a:cubicBezTo>
                <a:cubicBezTo>
                  <a:pt x="0" y="785485"/>
                  <a:pt x="80467" y="578228"/>
                  <a:pt x="218596" y="468915"/>
                </a:cubicBezTo>
                <a:cubicBezTo>
                  <a:pt x="302053" y="408511"/>
                  <a:pt x="316505" y="480507"/>
                  <a:pt x="339593" y="549631"/>
                </a:cubicBezTo>
                <a:cubicBezTo>
                  <a:pt x="359799" y="615873"/>
                  <a:pt x="437559" y="636088"/>
                  <a:pt x="538263" y="535385"/>
                </a:cubicBezTo>
                <a:cubicBezTo>
                  <a:pt x="638966" y="434682"/>
                  <a:pt x="615873" y="359799"/>
                  <a:pt x="552509" y="336716"/>
                </a:cubicBezTo>
                <a:cubicBezTo>
                  <a:pt x="483385" y="313628"/>
                  <a:pt x="411388" y="299176"/>
                  <a:pt x="468915" y="218595"/>
                </a:cubicBezTo>
                <a:cubicBezTo>
                  <a:pt x="581106" y="77589"/>
                  <a:pt x="785486" y="0"/>
                  <a:pt x="785486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accent2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6" hasCustomPrompt="1"/>
          </p:nvPr>
        </p:nvSpPr>
        <p:spPr>
          <a:xfrm>
            <a:off x="381000" y="2289895"/>
            <a:ext cx="1571349" cy="1571349"/>
          </a:xfrm>
          <a:custGeom>
            <a:avLst/>
            <a:gdLst>
              <a:gd name="connsiteX0" fmla="*/ 784257 w 1571349"/>
              <a:gd name="connsiteY0" fmla="*/ 0 h 1571349"/>
              <a:gd name="connsiteX1" fmla="*/ 1003551 w 1571349"/>
              <a:gd name="connsiteY1" fmla="*/ 316966 h 1571349"/>
              <a:gd name="connsiteX2" fmla="*/ 1124278 w 1571349"/>
              <a:gd name="connsiteY2" fmla="*/ 236603 h 1571349"/>
              <a:gd name="connsiteX3" fmla="*/ 1319998 w 1571349"/>
              <a:gd name="connsiteY3" fmla="*/ 248467 h 1571349"/>
              <a:gd name="connsiteX4" fmla="*/ 1334746 w 1571349"/>
              <a:gd name="connsiteY4" fmla="*/ 447071 h 1571349"/>
              <a:gd name="connsiteX5" fmla="*/ 1254383 w 1571349"/>
              <a:gd name="connsiteY5" fmla="*/ 567798 h 1571349"/>
              <a:gd name="connsiteX6" fmla="*/ 1571349 w 1571349"/>
              <a:gd name="connsiteY6" fmla="*/ 787092 h 1571349"/>
              <a:gd name="connsiteX7" fmla="*/ 1353198 w 1571349"/>
              <a:gd name="connsiteY7" fmla="*/ 1103270 h 1571349"/>
              <a:gd name="connsiteX8" fmla="*/ 1235063 w 1571349"/>
              <a:gd name="connsiteY8" fmla="*/ 1025353 h 1571349"/>
              <a:gd name="connsiteX9" fmla="*/ 1033629 w 1571349"/>
              <a:gd name="connsiteY9" fmla="*/ 1036501 h 1571349"/>
              <a:gd name="connsiteX10" fmla="*/ 1025353 w 1571349"/>
              <a:gd name="connsiteY10" fmla="*/ 1235062 h 1571349"/>
              <a:gd name="connsiteX11" fmla="*/ 1103270 w 1571349"/>
              <a:gd name="connsiteY11" fmla="*/ 1353198 h 1571349"/>
              <a:gd name="connsiteX12" fmla="*/ 787093 w 1571349"/>
              <a:gd name="connsiteY12" fmla="*/ 1571349 h 1571349"/>
              <a:gd name="connsiteX13" fmla="*/ 567799 w 1571349"/>
              <a:gd name="connsiteY13" fmla="*/ 1254382 h 1571349"/>
              <a:gd name="connsiteX14" fmla="*/ 447071 w 1571349"/>
              <a:gd name="connsiteY14" fmla="*/ 1334746 h 1571349"/>
              <a:gd name="connsiteX15" fmla="*/ 245595 w 1571349"/>
              <a:gd name="connsiteY15" fmla="*/ 1322870 h 1571349"/>
              <a:gd name="connsiteX16" fmla="*/ 236603 w 1571349"/>
              <a:gd name="connsiteY16" fmla="*/ 1124278 h 1571349"/>
              <a:gd name="connsiteX17" fmla="*/ 316967 w 1571349"/>
              <a:gd name="connsiteY17" fmla="*/ 1003550 h 1571349"/>
              <a:gd name="connsiteX18" fmla="*/ 0 w 1571349"/>
              <a:gd name="connsiteY18" fmla="*/ 784256 h 1571349"/>
              <a:gd name="connsiteX19" fmla="*/ 218152 w 1571349"/>
              <a:gd name="connsiteY19" fmla="*/ 468079 h 1571349"/>
              <a:gd name="connsiteX20" fmla="*/ 336287 w 1571349"/>
              <a:gd name="connsiteY20" fmla="*/ 545996 h 1571349"/>
              <a:gd name="connsiteX21" fmla="*/ 534848 w 1571349"/>
              <a:gd name="connsiteY21" fmla="*/ 537721 h 1571349"/>
              <a:gd name="connsiteX22" fmla="*/ 545997 w 1571349"/>
              <a:gd name="connsiteY22" fmla="*/ 336286 h 1571349"/>
              <a:gd name="connsiteX23" fmla="*/ 468080 w 1571349"/>
              <a:gd name="connsiteY23" fmla="*/ 218151 h 1571349"/>
              <a:gd name="connsiteX24" fmla="*/ 784257 w 1571349"/>
              <a:gd name="connsiteY24" fmla="*/ 0 h 157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71349" h="1571349">
                <a:moveTo>
                  <a:pt x="784257" y="0"/>
                </a:moveTo>
                <a:cubicBezTo>
                  <a:pt x="784257" y="0"/>
                  <a:pt x="859457" y="207345"/>
                  <a:pt x="1003551" y="316966"/>
                </a:cubicBezTo>
                <a:cubicBezTo>
                  <a:pt x="1081364" y="377543"/>
                  <a:pt x="1101380" y="305631"/>
                  <a:pt x="1124278" y="236603"/>
                </a:cubicBezTo>
                <a:cubicBezTo>
                  <a:pt x="1144305" y="170447"/>
                  <a:pt x="1221972" y="150441"/>
                  <a:pt x="1319998" y="248467"/>
                </a:cubicBezTo>
                <a:cubicBezTo>
                  <a:pt x="1420908" y="349377"/>
                  <a:pt x="1400902" y="427045"/>
                  <a:pt x="1334746" y="447071"/>
                </a:cubicBezTo>
                <a:cubicBezTo>
                  <a:pt x="1265718" y="469969"/>
                  <a:pt x="1193806" y="489985"/>
                  <a:pt x="1254383" y="567798"/>
                </a:cubicBezTo>
                <a:cubicBezTo>
                  <a:pt x="1364004" y="711892"/>
                  <a:pt x="1571349" y="787092"/>
                  <a:pt x="1571349" y="787092"/>
                </a:cubicBezTo>
                <a:cubicBezTo>
                  <a:pt x="1571349" y="787092"/>
                  <a:pt x="1494025" y="997041"/>
                  <a:pt x="1353198" y="1103270"/>
                </a:cubicBezTo>
                <a:cubicBezTo>
                  <a:pt x="1275603" y="1163566"/>
                  <a:pt x="1258211" y="1094464"/>
                  <a:pt x="1235063" y="1025353"/>
                </a:cubicBezTo>
                <a:cubicBezTo>
                  <a:pt x="1214798" y="959124"/>
                  <a:pt x="1134174" y="935955"/>
                  <a:pt x="1033629" y="1036501"/>
                </a:cubicBezTo>
                <a:cubicBezTo>
                  <a:pt x="935956" y="1134174"/>
                  <a:pt x="959125" y="1214797"/>
                  <a:pt x="1025353" y="1235062"/>
                </a:cubicBezTo>
                <a:cubicBezTo>
                  <a:pt x="1091592" y="1261083"/>
                  <a:pt x="1163567" y="1275603"/>
                  <a:pt x="1103270" y="1353198"/>
                </a:cubicBezTo>
                <a:cubicBezTo>
                  <a:pt x="994169" y="1496897"/>
                  <a:pt x="787093" y="1571349"/>
                  <a:pt x="787093" y="1571349"/>
                </a:cubicBezTo>
                <a:cubicBezTo>
                  <a:pt x="787093" y="1571349"/>
                  <a:pt x="709020" y="1366876"/>
                  <a:pt x="567799" y="1254382"/>
                </a:cubicBezTo>
                <a:cubicBezTo>
                  <a:pt x="487113" y="1196678"/>
                  <a:pt x="469970" y="1265717"/>
                  <a:pt x="447071" y="1334746"/>
                </a:cubicBezTo>
                <a:cubicBezTo>
                  <a:pt x="427045" y="1400902"/>
                  <a:pt x="346505" y="1423780"/>
                  <a:pt x="245595" y="1322870"/>
                </a:cubicBezTo>
                <a:cubicBezTo>
                  <a:pt x="147569" y="1224844"/>
                  <a:pt x="170447" y="1144304"/>
                  <a:pt x="236603" y="1124278"/>
                </a:cubicBezTo>
                <a:cubicBezTo>
                  <a:pt x="305632" y="1101379"/>
                  <a:pt x="374671" y="1084236"/>
                  <a:pt x="316967" y="1003550"/>
                </a:cubicBezTo>
                <a:cubicBezTo>
                  <a:pt x="204473" y="862329"/>
                  <a:pt x="0" y="784256"/>
                  <a:pt x="0" y="784256"/>
                </a:cubicBezTo>
                <a:cubicBezTo>
                  <a:pt x="0" y="784256"/>
                  <a:pt x="74452" y="577181"/>
                  <a:pt x="218152" y="468079"/>
                </a:cubicBezTo>
                <a:cubicBezTo>
                  <a:pt x="295747" y="407783"/>
                  <a:pt x="310266" y="479757"/>
                  <a:pt x="336287" y="545996"/>
                </a:cubicBezTo>
                <a:cubicBezTo>
                  <a:pt x="356552" y="612225"/>
                  <a:pt x="437175" y="635393"/>
                  <a:pt x="534848" y="537721"/>
                </a:cubicBezTo>
                <a:cubicBezTo>
                  <a:pt x="635394" y="437175"/>
                  <a:pt x="612225" y="356551"/>
                  <a:pt x="545997" y="336286"/>
                </a:cubicBezTo>
                <a:cubicBezTo>
                  <a:pt x="476885" y="313138"/>
                  <a:pt x="407783" y="295746"/>
                  <a:pt x="468080" y="218151"/>
                </a:cubicBezTo>
                <a:cubicBezTo>
                  <a:pt x="574308" y="77324"/>
                  <a:pt x="784257" y="0"/>
                  <a:pt x="78425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accent4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7" hasCustomPrompt="1"/>
          </p:nvPr>
        </p:nvSpPr>
        <p:spPr>
          <a:xfrm>
            <a:off x="1296938" y="1352550"/>
            <a:ext cx="1572013" cy="1572014"/>
          </a:xfrm>
          <a:custGeom>
            <a:avLst/>
            <a:gdLst>
              <a:gd name="connsiteX0" fmla="*/ 785653 w 1572013"/>
              <a:gd name="connsiteY0" fmla="*/ 0 h 1572014"/>
              <a:gd name="connsiteX1" fmla="*/ 1102457 w 1572013"/>
              <a:gd name="connsiteY1" fmla="*/ 218958 h 1572014"/>
              <a:gd name="connsiteX2" fmla="*/ 1024774 w 1572013"/>
              <a:gd name="connsiteY2" fmla="*/ 336968 h 1572014"/>
              <a:gd name="connsiteX3" fmla="*/ 1033500 w 1572013"/>
              <a:gd name="connsiteY3" fmla="*/ 535633 h 1572014"/>
              <a:gd name="connsiteX4" fmla="*/ 1235046 w 1572013"/>
              <a:gd name="connsiteY4" fmla="*/ 547240 h 1572014"/>
              <a:gd name="connsiteX5" fmla="*/ 1353056 w 1572013"/>
              <a:gd name="connsiteY5" fmla="*/ 469556 h 1572014"/>
              <a:gd name="connsiteX6" fmla="*/ 1572013 w 1572013"/>
              <a:gd name="connsiteY6" fmla="*/ 786361 h 1572014"/>
              <a:gd name="connsiteX7" fmla="*/ 1255406 w 1572013"/>
              <a:gd name="connsiteY7" fmla="*/ 1005033 h 1572014"/>
              <a:gd name="connsiteX8" fmla="*/ 1338954 w 1572013"/>
              <a:gd name="connsiteY8" fmla="*/ 1123116 h 1572014"/>
              <a:gd name="connsiteX9" fmla="*/ 1324648 w 1572013"/>
              <a:gd name="connsiteY9" fmla="*/ 1321770 h 1572014"/>
              <a:gd name="connsiteX10" fmla="*/ 1125993 w 1572013"/>
              <a:gd name="connsiteY10" fmla="*/ 1336077 h 1572014"/>
              <a:gd name="connsiteX11" fmla="*/ 1005033 w 1572013"/>
              <a:gd name="connsiteY11" fmla="*/ 1255406 h 1572014"/>
              <a:gd name="connsiteX12" fmla="*/ 786360 w 1572013"/>
              <a:gd name="connsiteY12" fmla="*/ 1572014 h 1572014"/>
              <a:gd name="connsiteX13" fmla="*/ 469556 w 1572013"/>
              <a:gd name="connsiteY13" fmla="*/ 1353056 h 1572014"/>
              <a:gd name="connsiteX14" fmla="*/ 550118 w 1572013"/>
              <a:gd name="connsiteY14" fmla="*/ 1232168 h 1572014"/>
              <a:gd name="connsiteX15" fmla="*/ 535632 w 1572013"/>
              <a:gd name="connsiteY15" fmla="*/ 1033501 h 1572014"/>
              <a:gd name="connsiteX16" fmla="*/ 339845 w 1572013"/>
              <a:gd name="connsiteY16" fmla="*/ 1021896 h 1572014"/>
              <a:gd name="connsiteX17" fmla="*/ 218957 w 1572013"/>
              <a:gd name="connsiteY17" fmla="*/ 1102458 h 1572014"/>
              <a:gd name="connsiteX18" fmla="*/ 0 w 1572013"/>
              <a:gd name="connsiteY18" fmla="*/ 785653 h 1572014"/>
              <a:gd name="connsiteX19" fmla="*/ 316607 w 1572013"/>
              <a:gd name="connsiteY19" fmla="*/ 566981 h 1572014"/>
              <a:gd name="connsiteX20" fmla="*/ 235937 w 1572013"/>
              <a:gd name="connsiteY20" fmla="*/ 446021 h 1572014"/>
              <a:gd name="connsiteX21" fmla="*/ 250243 w 1572013"/>
              <a:gd name="connsiteY21" fmla="*/ 247366 h 1572014"/>
              <a:gd name="connsiteX22" fmla="*/ 448898 w 1572013"/>
              <a:gd name="connsiteY22" fmla="*/ 233060 h 1572014"/>
              <a:gd name="connsiteX23" fmla="*/ 566980 w 1572013"/>
              <a:gd name="connsiteY23" fmla="*/ 316608 h 1572014"/>
              <a:gd name="connsiteX24" fmla="*/ 785653 w 1572013"/>
              <a:gd name="connsiteY24" fmla="*/ 0 h 157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72013" h="1572014">
                <a:moveTo>
                  <a:pt x="785653" y="0"/>
                </a:moveTo>
                <a:cubicBezTo>
                  <a:pt x="785653" y="0"/>
                  <a:pt x="992985" y="74951"/>
                  <a:pt x="1102457" y="218958"/>
                </a:cubicBezTo>
                <a:cubicBezTo>
                  <a:pt x="1162954" y="296722"/>
                  <a:pt x="1093863" y="313966"/>
                  <a:pt x="1024774" y="336968"/>
                </a:cubicBezTo>
                <a:cubicBezTo>
                  <a:pt x="958562" y="357092"/>
                  <a:pt x="935565" y="437698"/>
                  <a:pt x="1033500" y="535633"/>
                </a:cubicBezTo>
                <a:cubicBezTo>
                  <a:pt x="1134316" y="636448"/>
                  <a:pt x="1214921" y="613451"/>
                  <a:pt x="1235046" y="547240"/>
                </a:cubicBezTo>
                <a:cubicBezTo>
                  <a:pt x="1258048" y="478151"/>
                  <a:pt x="1275292" y="409059"/>
                  <a:pt x="1353056" y="469556"/>
                </a:cubicBezTo>
                <a:cubicBezTo>
                  <a:pt x="1497062" y="579029"/>
                  <a:pt x="1572013" y="786361"/>
                  <a:pt x="1572013" y="786361"/>
                </a:cubicBezTo>
                <a:cubicBezTo>
                  <a:pt x="1572013" y="786361"/>
                  <a:pt x="1367629" y="864006"/>
                  <a:pt x="1255406" y="1005033"/>
                </a:cubicBezTo>
                <a:cubicBezTo>
                  <a:pt x="1197859" y="1085623"/>
                  <a:pt x="1269844" y="1100052"/>
                  <a:pt x="1338954" y="1123116"/>
                </a:cubicBezTo>
                <a:cubicBezTo>
                  <a:pt x="1402306" y="1146177"/>
                  <a:pt x="1425372" y="1221046"/>
                  <a:pt x="1324648" y="1321770"/>
                </a:cubicBezTo>
                <a:cubicBezTo>
                  <a:pt x="1223923" y="1422495"/>
                  <a:pt x="1146177" y="1402306"/>
                  <a:pt x="1125993" y="1336077"/>
                </a:cubicBezTo>
                <a:cubicBezTo>
                  <a:pt x="1102929" y="1266967"/>
                  <a:pt x="1088501" y="1194982"/>
                  <a:pt x="1005033" y="1255406"/>
                </a:cubicBezTo>
                <a:cubicBezTo>
                  <a:pt x="866883" y="1364751"/>
                  <a:pt x="786360" y="1572014"/>
                  <a:pt x="786360" y="1572014"/>
                </a:cubicBezTo>
                <a:cubicBezTo>
                  <a:pt x="786360" y="1572014"/>
                  <a:pt x="579028" y="1497063"/>
                  <a:pt x="469556" y="1353056"/>
                </a:cubicBezTo>
                <a:cubicBezTo>
                  <a:pt x="409059" y="1275292"/>
                  <a:pt x="481028" y="1255170"/>
                  <a:pt x="550118" y="1232168"/>
                </a:cubicBezTo>
                <a:cubicBezTo>
                  <a:pt x="616329" y="1212044"/>
                  <a:pt x="636448" y="1134316"/>
                  <a:pt x="535632" y="1033501"/>
                </a:cubicBezTo>
                <a:cubicBezTo>
                  <a:pt x="437697" y="935566"/>
                  <a:pt x="359970" y="955685"/>
                  <a:pt x="339845" y="1021896"/>
                </a:cubicBezTo>
                <a:cubicBezTo>
                  <a:pt x="316843" y="1090985"/>
                  <a:pt x="296722" y="1162955"/>
                  <a:pt x="218957" y="1102458"/>
                </a:cubicBezTo>
                <a:cubicBezTo>
                  <a:pt x="74951" y="992986"/>
                  <a:pt x="0" y="785653"/>
                  <a:pt x="0" y="785653"/>
                </a:cubicBezTo>
                <a:cubicBezTo>
                  <a:pt x="0" y="785653"/>
                  <a:pt x="207262" y="705131"/>
                  <a:pt x="316607" y="566981"/>
                </a:cubicBezTo>
                <a:cubicBezTo>
                  <a:pt x="377032" y="483513"/>
                  <a:pt x="305047" y="469085"/>
                  <a:pt x="235937" y="446021"/>
                </a:cubicBezTo>
                <a:cubicBezTo>
                  <a:pt x="169708" y="425837"/>
                  <a:pt x="149519" y="348091"/>
                  <a:pt x="250243" y="247366"/>
                </a:cubicBezTo>
                <a:cubicBezTo>
                  <a:pt x="350968" y="146641"/>
                  <a:pt x="425836" y="169708"/>
                  <a:pt x="448898" y="233060"/>
                </a:cubicBezTo>
                <a:cubicBezTo>
                  <a:pt x="471962" y="302169"/>
                  <a:pt x="486390" y="374155"/>
                  <a:pt x="566980" y="316608"/>
                </a:cubicBezTo>
                <a:cubicBezTo>
                  <a:pt x="708008" y="204385"/>
                  <a:pt x="785653" y="0"/>
                  <a:pt x="785653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accent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8" hasCustomPrompt="1"/>
          </p:nvPr>
        </p:nvSpPr>
        <p:spPr>
          <a:xfrm>
            <a:off x="1298564" y="3207741"/>
            <a:ext cx="1573808" cy="1573809"/>
          </a:xfrm>
          <a:custGeom>
            <a:avLst/>
            <a:gdLst>
              <a:gd name="connsiteX0" fmla="*/ 784215 w 1573808"/>
              <a:gd name="connsiteY0" fmla="*/ 0 h 1573809"/>
              <a:gd name="connsiteX1" fmla="*/ 1103931 w 1573808"/>
              <a:gd name="connsiteY1" fmla="*/ 222049 h 1573809"/>
              <a:gd name="connsiteX2" fmla="*/ 1023553 w 1573808"/>
              <a:gd name="connsiteY2" fmla="*/ 337007 h 1573809"/>
              <a:gd name="connsiteX3" fmla="*/ 1035382 w 1573808"/>
              <a:gd name="connsiteY3" fmla="*/ 538426 h 1573809"/>
              <a:gd name="connsiteX4" fmla="*/ 1236801 w 1573808"/>
              <a:gd name="connsiteY4" fmla="*/ 550255 h 1573809"/>
              <a:gd name="connsiteX5" fmla="*/ 1351760 w 1573808"/>
              <a:gd name="connsiteY5" fmla="*/ 469878 h 1573809"/>
              <a:gd name="connsiteX6" fmla="*/ 1573808 w 1573808"/>
              <a:gd name="connsiteY6" fmla="*/ 789594 h 1573809"/>
              <a:gd name="connsiteX7" fmla="*/ 1257669 w 1573808"/>
              <a:gd name="connsiteY7" fmla="*/ 1007755 h 1573809"/>
              <a:gd name="connsiteX8" fmla="*/ 1335540 w 1573808"/>
              <a:gd name="connsiteY8" fmla="*/ 1125842 h 1573809"/>
              <a:gd name="connsiteX9" fmla="*/ 1324351 w 1573808"/>
              <a:gd name="connsiteY9" fmla="*/ 1327224 h 1573809"/>
              <a:gd name="connsiteX10" fmla="*/ 1125841 w 1573808"/>
              <a:gd name="connsiteY10" fmla="*/ 1335540 h 1573809"/>
              <a:gd name="connsiteX11" fmla="*/ 1007754 w 1573808"/>
              <a:gd name="connsiteY11" fmla="*/ 1257669 h 1573809"/>
              <a:gd name="connsiteX12" fmla="*/ 789594 w 1573808"/>
              <a:gd name="connsiteY12" fmla="*/ 1573809 h 1573809"/>
              <a:gd name="connsiteX13" fmla="*/ 469877 w 1573808"/>
              <a:gd name="connsiteY13" fmla="*/ 1351760 h 1573809"/>
              <a:gd name="connsiteX14" fmla="*/ 550255 w 1573808"/>
              <a:gd name="connsiteY14" fmla="*/ 1236802 h 1573809"/>
              <a:gd name="connsiteX15" fmla="*/ 538426 w 1573808"/>
              <a:gd name="connsiteY15" fmla="*/ 1035383 h 1573809"/>
              <a:gd name="connsiteX16" fmla="*/ 337007 w 1573808"/>
              <a:gd name="connsiteY16" fmla="*/ 1023554 h 1573809"/>
              <a:gd name="connsiteX17" fmla="*/ 222049 w 1573808"/>
              <a:gd name="connsiteY17" fmla="*/ 1103931 h 1573809"/>
              <a:gd name="connsiteX18" fmla="*/ 0 w 1573808"/>
              <a:gd name="connsiteY18" fmla="*/ 784215 h 1573809"/>
              <a:gd name="connsiteX19" fmla="*/ 316139 w 1573808"/>
              <a:gd name="connsiteY19" fmla="*/ 566054 h 1573809"/>
              <a:gd name="connsiteX20" fmla="*/ 238269 w 1573808"/>
              <a:gd name="connsiteY20" fmla="*/ 447968 h 1573809"/>
              <a:gd name="connsiteX21" fmla="*/ 246584 w 1573808"/>
              <a:gd name="connsiteY21" fmla="*/ 249457 h 1573809"/>
              <a:gd name="connsiteX22" fmla="*/ 447967 w 1573808"/>
              <a:gd name="connsiteY22" fmla="*/ 238269 h 1573809"/>
              <a:gd name="connsiteX23" fmla="*/ 566054 w 1573808"/>
              <a:gd name="connsiteY23" fmla="*/ 316140 h 1573809"/>
              <a:gd name="connsiteX24" fmla="*/ 784215 w 1573808"/>
              <a:gd name="connsiteY24" fmla="*/ 0 h 157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73808" h="1573809">
                <a:moveTo>
                  <a:pt x="784215" y="0"/>
                </a:moveTo>
                <a:cubicBezTo>
                  <a:pt x="784215" y="0"/>
                  <a:pt x="994370" y="78017"/>
                  <a:pt x="1103931" y="222049"/>
                </a:cubicBezTo>
                <a:cubicBezTo>
                  <a:pt x="1164475" y="299828"/>
                  <a:pt x="1089696" y="316972"/>
                  <a:pt x="1023553" y="337007"/>
                </a:cubicBezTo>
                <a:cubicBezTo>
                  <a:pt x="960293" y="359924"/>
                  <a:pt x="934522" y="437566"/>
                  <a:pt x="1035382" y="538426"/>
                </a:cubicBezTo>
                <a:cubicBezTo>
                  <a:pt x="1136243" y="639287"/>
                  <a:pt x="1213885" y="613516"/>
                  <a:pt x="1236801" y="550255"/>
                </a:cubicBezTo>
                <a:cubicBezTo>
                  <a:pt x="1256836" y="484113"/>
                  <a:pt x="1273980" y="409334"/>
                  <a:pt x="1351760" y="469878"/>
                </a:cubicBezTo>
                <a:cubicBezTo>
                  <a:pt x="1495791" y="579438"/>
                  <a:pt x="1573808" y="789594"/>
                  <a:pt x="1573808" y="789594"/>
                </a:cubicBezTo>
                <a:cubicBezTo>
                  <a:pt x="1573808" y="789594"/>
                  <a:pt x="1363899" y="866943"/>
                  <a:pt x="1257669" y="1007755"/>
                </a:cubicBezTo>
                <a:cubicBezTo>
                  <a:pt x="1197372" y="1085342"/>
                  <a:pt x="1266451" y="1102715"/>
                  <a:pt x="1335540" y="1125842"/>
                </a:cubicBezTo>
                <a:cubicBezTo>
                  <a:pt x="1401746" y="1146087"/>
                  <a:pt x="1424891" y="1226684"/>
                  <a:pt x="1324351" y="1327224"/>
                </a:cubicBezTo>
                <a:cubicBezTo>
                  <a:pt x="1226683" y="1424892"/>
                  <a:pt x="1146086" y="1401747"/>
                  <a:pt x="1125841" y="1335540"/>
                </a:cubicBezTo>
                <a:cubicBezTo>
                  <a:pt x="1099842" y="1269324"/>
                  <a:pt x="1085341" y="1197373"/>
                  <a:pt x="1007754" y="1257669"/>
                </a:cubicBezTo>
                <a:cubicBezTo>
                  <a:pt x="864070" y="1366773"/>
                  <a:pt x="789594" y="1573809"/>
                  <a:pt x="789594" y="1573809"/>
                </a:cubicBezTo>
                <a:cubicBezTo>
                  <a:pt x="789594" y="1573809"/>
                  <a:pt x="579438" y="1495792"/>
                  <a:pt x="469877" y="1351760"/>
                </a:cubicBezTo>
                <a:cubicBezTo>
                  <a:pt x="409334" y="1273981"/>
                  <a:pt x="481240" y="1259709"/>
                  <a:pt x="550255" y="1236802"/>
                </a:cubicBezTo>
                <a:cubicBezTo>
                  <a:pt x="613515" y="1213885"/>
                  <a:pt x="639286" y="1136243"/>
                  <a:pt x="538426" y="1035383"/>
                </a:cubicBezTo>
                <a:cubicBezTo>
                  <a:pt x="437565" y="934522"/>
                  <a:pt x="359923" y="960293"/>
                  <a:pt x="337007" y="1023554"/>
                </a:cubicBezTo>
                <a:cubicBezTo>
                  <a:pt x="314099" y="1092569"/>
                  <a:pt x="299828" y="1164475"/>
                  <a:pt x="222049" y="1103931"/>
                </a:cubicBezTo>
                <a:cubicBezTo>
                  <a:pt x="78017" y="994371"/>
                  <a:pt x="0" y="784215"/>
                  <a:pt x="0" y="784215"/>
                </a:cubicBezTo>
                <a:cubicBezTo>
                  <a:pt x="0" y="784215"/>
                  <a:pt x="207036" y="709738"/>
                  <a:pt x="316139" y="566054"/>
                </a:cubicBezTo>
                <a:cubicBezTo>
                  <a:pt x="376436" y="488467"/>
                  <a:pt x="304484" y="473967"/>
                  <a:pt x="238269" y="447968"/>
                </a:cubicBezTo>
                <a:cubicBezTo>
                  <a:pt x="172062" y="427722"/>
                  <a:pt x="148917" y="347125"/>
                  <a:pt x="246584" y="249457"/>
                </a:cubicBezTo>
                <a:cubicBezTo>
                  <a:pt x="347125" y="148917"/>
                  <a:pt x="427722" y="172062"/>
                  <a:pt x="447967" y="238269"/>
                </a:cubicBezTo>
                <a:cubicBezTo>
                  <a:pt x="471094" y="307357"/>
                  <a:pt x="488467" y="376437"/>
                  <a:pt x="566054" y="316140"/>
                </a:cubicBezTo>
                <a:cubicBezTo>
                  <a:pt x="706865" y="209909"/>
                  <a:pt x="784215" y="0"/>
                  <a:pt x="784215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accent3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7294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14" hasCustomPrompt="1"/>
          </p:nvPr>
        </p:nvSpPr>
        <p:spPr>
          <a:xfrm>
            <a:off x="1905111" y="2309784"/>
            <a:ext cx="1361099" cy="1557366"/>
          </a:xfrm>
          <a:custGeom>
            <a:avLst/>
            <a:gdLst>
              <a:gd name="connsiteX0" fmla="*/ 678347 w 1361099"/>
              <a:gd name="connsiteY0" fmla="*/ 0 h 1557366"/>
              <a:gd name="connsiteX1" fmla="*/ 841328 w 1361099"/>
              <a:gd name="connsiteY1" fmla="*/ 133250 h 1557366"/>
              <a:gd name="connsiteX2" fmla="*/ 872163 w 1361099"/>
              <a:gd name="connsiteY2" fmla="*/ 278993 h 1557366"/>
              <a:gd name="connsiteX3" fmla="*/ 1281818 w 1361099"/>
              <a:gd name="connsiteY3" fmla="*/ 208204 h 1557366"/>
              <a:gd name="connsiteX4" fmla="*/ 1356701 w 1361099"/>
              <a:gd name="connsiteY4" fmla="*/ 595464 h 1557366"/>
              <a:gd name="connsiteX5" fmla="*/ 1206934 w 1361099"/>
              <a:gd name="connsiteY5" fmla="*/ 624612 h 1557366"/>
              <a:gd name="connsiteX6" fmla="*/ 1061573 w 1361099"/>
              <a:gd name="connsiteY6" fmla="*/ 778683 h 1557366"/>
              <a:gd name="connsiteX7" fmla="*/ 1206934 w 1361099"/>
              <a:gd name="connsiteY7" fmla="*/ 928590 h 1557366"/>
              <a:gd name="connsiteX8" fmla="*/ 1356701 w 1361099"/>
              <a:gd name="connsiteY8" fmla="*/ 957739 h 1557366"/>
              <a:gd name="connsiteX9" fmla="*/ 1281818 w 1361099"/>
              <a:gd name="connsiteY9" fmla="*/ 1344998 h 1557366"/>
              <a:gd name="connsiteX10" fmla="*/ 872163 w 1361099"/>
              <a:gd name="connsiteY10" fmla="*/ 1274209 h 1557366"/>
              <a:gd name="connsiteX11" fmla="*/ 841328 w 1361099"/>
              <a:gd name="connsiteY11" fmla="*/ 1419952 h 1557366"/>
              <a:gd name="connsiteX12" fmla="*/ 678347 w 1361099"/>
              <a:gd name="connsiteY12" fmla="*/ 1557366 h 1557366"/>
              <a:gd name="connsiteX13" fmla="*/ 519771 w 1361099"/>
              <a:gd name="connsiteY13" fmla="*/ 1419952 h 1557366"/>
              <a:gd name="connsiteX14" fmla="*/ 488937 w 1361099"/>
              <a:gd name="connsiteY14" fmla="*/ 1274209 h 1557366"/>
              <a:gd name="connsiteX15" fmla="*/ 79281 w 1361099"/>
              <a:gd name="connsiteY15" fmla="*/ 1344998 h 1557366"/>
              <a:gd name="connsiteX16" fmla="*/ 4398 w 1361099"/>
              <a:gd name="connsiteY16" fmla="*/ 957739 h 1557366"/>
              <a:gd name="connsiteX17" fmla="*/ 154165 w 1361099"/>
              <a:gd name="connsiteY17" fmla="*/ 928590 h 1557366"/>
              <a:gd name="connsiteX18" fmla="*/ 299526 w 1361099"/>
              <a:gd name="connsiteY18" fmla="*/ 778683 h 1557366"/>
              <a:gd name="connsiteX19" fmla="*/ 154165 w 1361099"/>
              <a:gd name="connsiteY19" fmla="*/ 624612 h 1557366"/>
              <a:gd name="connsiteX20" fmla="*/ 4398 w 1361099"/>
              <a:gd name="connsiteY20" fmla="*/ 595464 h 1557366"/>
              <a:gd name="connsiteX21" fmla="*/ 79281 w 1361099"/>
              <a:gd name="connsiteY21" fmla="*/ 208204 h 1557366"/>
              <a:gd name="connsiteX22" fmla="*/ 488937 w 1361099"/>
              <a:gd name="connsiteY22" fmla="*/ 278993 h 1557366"/>
              <a:gd name="connsiteX23" fmla="*/ 519771 w 1361099"/>
              <a:gd name="connsiteY23" fmla="*/ 133250 h 1557366"/>
              <a:gd name="connsiteX24" fmla="*/ 678347 w 1361099"/>
              <a:gd name="connsiteY24" fmla="*/ 0 h 155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61099" h="1557366">
                <a:moveTo>
                  <a:pt x="678347" y="0"/>
                </a:moveTo>
                <a:cubicBezTo>
                  <a:pt x="832518" y="0"/>
                  <a:pt x="876567" y="70789"/>
                  <a:pt x="841328" y="133250"/>
                </a:cubicBezTo>
                <a:cubicBezTo>
                  <a:pt x="806089" y="199876"/>
                  <a:pt x="766445" y="266501"/>
                  <a:pt x="872163" y="278993"/>
                </a:cubicBezTo>
                <a:cubicBezTo>
                  <a:pt x="1065978" y="303978"/>
                  <a:pt x="1281818" y="208204"/>
                  <a:pt x="1281818" y="208204"/>
                </a:cubicBezTo>
                <a:cubicBezTo>
                  <a:pt x="1281818" y="208204"/>
                  <a:pt x="1383130" y="416408"/>
                  <a:pt x="1356701" y="595464"/>
                </a:cubicBezTo>
                <a:cubicBezTo>
                  <a:pt x="1343486" y="695402"/>
                  <a:pt x="1277413" y="657925"/>
                  <a:pt x="1206934" y="624612"/>
                </a:cubicBezTo>
                <a:cubicBezTo>
                  <a:pt x="1140861" y="591300"/>
                  <a:pt x="1061573" y="632940"/>
                  <a:pt x="1061573" y="778683"/>
                </a:cubicBezTo>
                <a:cubicBezTo>
                  <a:pt x="1061573" y="920262"/>
                  <a:pt x="1140861" y="961903"/>
                  <a:pt x="1206934" y="928590"/>
                </a:cubicBezTo>
                <a:cubicBezTo>
                  <a:pt x="1277413" y="899441"/>
                  <a:pt x="1343486" y="857801"/>
                  <a:pt x="1356701" y="957739"/>
                </a:cubicBezTo>
                <a:cubicBezTo>
                  <a:pt x="1383130" y="1140958"/>
                  <a:pt x="1281818" y="1344998"/>
                  <a:pt x="1281818" y="1344998"/>
                </a:cubicBezTo>
                <a:cubicBezTo>
                  <a:pt x="1281818" y="1344998"/>
                  <a:pt x="1065978" y="1253388"/>
                  <a:pt x="872163" y="1274209"/>
                </a:cubicBezTo>
                <a:cubicBezTo>
                  <a:pt x="766445" y="1290865"/>
                  <a:pt x="806089" y="1353326"/>
                  <a:pt x="841328" y="1419952"/>
                </a:cubicBezTo>
                <a:cubicBezTo>
                  <a:pt x="876567" y="1482413"/>
                  <a:pt x="832518" y="1557366"/>
                  <a:pt x="678347" y="1557366"/>
                </a:cubicBezTo>
                <a:cubicBezTo>
                  <a:pt x="528581" y="1557366"/>
                  <a:pt x="484532" y="1482413"/>
                  <a:pt x="519771" y="1419952"/>
                </a:cubicBezTo>
                <a:cubicBezTo>
                  <a:pt x="555010" y="1353326"/>
                  <a:pt x="594654" y="1290865"/>
                  <a:pt x="488937" y="1274209"/>
                </a:cubicBezTo>
                <a:cubicBezTo>
                  <a:pt x="295121" y="1253388"/>
                  <a:pt x="79281" y="1344998"/>
                  <a:pt x="79281" y="1344998"/>
                </a:cubicBezTo>
                <a:cubicBezTo>
                  <a:pt x="79281" y="1344998"/>
                  <a:pt x="-22031" y="1140958"/>
                  <a:pt x="4398" y="957739"/>
                </a:cubicBezTo>
                <a:cubicBezTo>
                  <a:pt x="17613" y="857801"/>
                  <a:pt x="83686" y="899441"/>
                  <a:pt x="154165" y="928590"/>
                </a:cubicBezTo>
                <a:cubicBezTo>
                  <a:pt x="220238" y="961903"/>
                  <a:pt x="299526" y="920262"/>
                  <a:pt x="299526" y="778683"/>
                </a:cubicBezTo>
                <a:cubicBezTo>
                  <a:pt x="299526" y="632940"/>
                  <a:pt x="220238" y="591300"/>
                  <a:pt x="154165" y="624612"/>
                </a:cubicBezTo>
                <a:cubicBezTo>
                  <a:pt x="83686" y="657925"/>
                  <a:pt x="17613" y="695402"/>
                  <a:pt x="4398" y="595464"/>
                </a:cubicBezTo>
                <a:cubicBezTo>
                  <a:pt x="-22031" y="416408"/>
                  <a:pt x="79281" y="208204"/>
                  <a:pt x="79281" y="208204"/>
                </a:cubicBezTo>
                <a:cubicBezTo>
                  <a:pt x="79281" y="208204"/>
                  <a:pt x="295121" y="303978"/>
                  <a:pt x="488937" y="278993"/>
                </a:cubicBezTo>
                <a:cubicBezTo>
                  <a:pt x="594654" y="266501"/>
                  <a:pt x="555010" y="199876"/>
                  <a:pt x="519771" y="133250"/>
                </a:cubicBezTo>
                <a:cubicBezTo>
                  <a:pt x="484532" y="70789"/>
                  <a:pt x="528581" y="0"/>
                  <a:pt x="67834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2" name="Picture Placeholder 51"/>
          <p:cNvSpPr>
            <a:spLocks noGrp="1"/>
          </p:cNvSpPr>
          <p:nvPr>
            <p:ph type="pic" sz="quarter" idx="15" hasCustomPrompt="1"/>
          </p:nvPr>
        </p:nvSpPr>
        <p:spPr>
          <a:xfrm>
            <a:off x="4635673" y="2309784"/>
            <a:ext cx="1361099" cy="1557366"/>
          </a:xfrm>
          <a:custGeom>
            <a:avLst/>
            <a:gdLst>
              <a:gd name="connsiteX0" fmla="*/ 682752 w 1361099"/>
              <a:gd name="connsiteY0" fmla="*/ 0 h 1557366"/>
              <a:gd name="connsiteX1" fmla="*/ 841328 w 1361099"/>
              <a:gd name="connsiteY1" fmla="*/ 137414 h 1557366"/>
              <a:gd name="connsiteX2" fmla="*/ 872163 w 1361099"/>
              <a:gd name="connsiteY2" fmla="*/ 283157 h 1557366"/>
              <a:gd name="connsiteX3" fmla="*/ 1281818 w 1361099"/>
              <a:gd name="connsiteY3" fmla="*/ 212368 h 1557366"/>
              <a:gd name="connsiteX4" fmla="*/ 1356701 w 1361099"/>
              <a:gd name="connsiteY4" fmla="*/ 599628 h 1557366"/>
              <a:gd name="connsiteX5" fmla="*/ 1206935 w 1361099"/>
              <a:gd name="connsiteY5" fmla="*/ 628776 h 1557366"/>
              <a:gd name="connsiteX6" fmla="*/ 1061573 w 1361099"/>
              <a:gd name="connsiteY6" fmla="*/ 778683 h 1557366"/>
              <a:gd name="connsiteX7" fmla="*/ 1206935 w 1361099"/>
              <a:gd name="connsiteY7" fmla="*/ 932754 h 1557366"/>
              <a:gd name="connsiteX8" fmla="*/ 1356701 w 1361099"/>
              <a:gd name="connsiteY8" fmla="*/ 961903 h 1557366"/>
              <a:gd name="connsiteX9" fmla="*/ 1281818 w 1361099"/>
              <a:gd name="connsiteY9" fmla="*/ 1349162 h 1557366"/>
              <a:gd name="connsiteX10" fmla="*/ 872163 w 1361099"/>
              <a:gd name="connsiteY10" fmla="*/ 1278373 h 1557366"/>
              <a:gd name="connsiteX11" fmla="*/ 841328 w 1361099"/>
              <a:gd name="connsiteY11" fmla="*/ 1424116 h 1557366"/>
              <a:gd name="connsiteX12" fmla="*/ 682752 w 1361099"/>
              <a:gd name="connsiteY12" fmla="*/ 1557366 h 1557366"/>
              <a:gd name="connsiteX13" fmla="*/ 519771 w 1361099"/>
              <a:gd name="connsiteY13" fmla="*/ 1424116 h 1557366"/>
              <a:gd name="connsiteX14" fmla="*/ 488937 w 1361099"/>
              <a:gd name="connsiteY14" fmla="*/ 1278373 h 1557366"/>
              <a:gd name="connsiteX15" fmla="*/ 79281 w 1361099"/>
              <a:gd name="connsiteY15" fmla="*/ 1349162 h 1557366"/>
              <a:gd name="connsiteX16" fmla="*/ 4398 w 1361099"/>
              <a:gd name="connsiteY16" fmla="*/ 961903 h 1557366"/>
              <a:gd name="connsiteX17" fmla="*/ 154165 w 1361099"/>
              <a:gd name="connsiteY17" fmla="*/ 932754 h 1557366"/>
              <a:gd name="connsiteX18" fmla="*/ 299526 w 1361099"/>
              <a:gd name="connsiteY18" fmla="*/ 778683 h 1557366"/>
              <a:gd name="connsiteX19" fmla="*/ 154165 w 1361099"/>
              <a:gd name="connsiteY19" fmla="*/ 628776 h 1557366"/>
              <a:gd name="connsiteX20" fmla="*/ 4398 w 1361099"/>
              <a:gd name="connsiteY20" fmla="*/ 599628 h 1557366"/>
              <a:gd name="connsiteX21" fmla="*/ 79281 w 1361099"/>
              <a:gd name="connsiteY21" fmla="*/ 212368 h 1557366"/>
              <a:gd name="connsiteX22" fmla="*/ 488937 w 1361099"/>
              <a:gd name="connsiteY22" fmla="*/ 283157 h 1557366"/>
              <a:gd name="connsiteX23" fmla="*/ 519771 w 1361099"/>
              <a:gd name="connsiteY23" fmla="*/ 137414 h 1557366"/>
              <a:gd name="connsiteX24" fmla="*/ 682752 w 1361099"/>
              <a:gd name="connsiteY24" fmla="*/ 0 h 155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61099" h="1557366">
                <a:moveTo>
                  <a:pt x="682752" y="0"/>
                </a:moveTo>
                <a:cubicBezTo>
                  <a:pt x="832519" y="0"/>
                  <a:pt x="876567" y="74953"/>
                  <a:pt x="841328" y="137414"/>
                </a:cubicBezTo>
                <a:cubicBezTo>
                  <a:pt x="806089" y="204040"/>
                  <a:pt x="766445" y="266501"/>
                  <a:pt x="872163" y="283157"/>
                </a:cubicBezTo>
                <a:cubicBezTo>
                  <a:pt x="1065978" y="303978"/>
                  <a:pt x="1281818" y="212368"/>
                  <a:pt x="1281818" y="212368"/>
                </a:cubicBezTo>
                <a:cubicBezTo>
                  <a:pt x="1281818" y="212368"/>
                  <a:pt x="1383130" y="416408"/>
                  <a:pt x="1356701" y="599628"/>
                </a:cubicBezTo>
                <a:cubicBezTo>
                  <a:pt x="1343486" y="699566"/>
                  <a:pt x="1277413" y="657925"/>
                  <a:pt x="1206935" y="628776"/>
                </a:cubicBezTo>
                <a:cubicBezTo>
                  <a:pt x="1140861" y="595464"/>
                  <a:pt x="1061573" y="637104"/>
                  <a:pt x="1061573" y="778683"/>
                </a:cubicBezTo>
                <a:cubicBezTo>
                  <a:pt x="1061573" y="924426"/>
                  <a:pt x="1140861" y="966067"/>
                  <a:pt x="1206935" y="932754"/>
                </a:cubicBezTo>
                <a:cubicBezTo>
                  <a:pt x="1277413" y="899441"/>
                  <a:pt x="1343486" y="861965"/>
                  <a:pt x="1356701" y="961903"/>
                </a:cubicBezTo>
                <a:cubicBezTo>
                  <a:pt x="1383130" y="1140958"/>
                  <a:pt x="1281818" y="1349162"/>
                  <a:pt x="1281818" y="1349162"/>
                </a:cubicBezTo>
                <a:cubicBezTo>
                  <a:pt x="1281818" y="1349162"/>
                  <a:pt x="1065978" y="1253388"/>
                  <a:pt x="872163" y="1278373"/>
                </a:cubicBezTo>
                <a:cubicBezTo>
                  <a:pt x="766445" y="1290865"/>
                  <a:pt x="806089" y="1357490"/>
                  <a:pt x="841328" y="1424116"/>
                </a:cubicBezTo>
                <a:cubicBezTo>
                  <a:pt x="876567" y="1486577"/>
                  <a:pt x="832519" y="1557366"/>
                  <a:pt x="682752" y="1557366"/>
                </a:cubicBezTo>
                <a:cubicBezTo>
                  <a:pt x="528581" y="1557366"/>
                  <a:pt x="484532" y="1486577"/>
                  <a:pt x="519771" y="1424116"/>
                </a:cubicBezTo>
                <a:cubicBezTo>
                  <a:pt x="555010" y="1357490"/>
                  <a:pt x="594654" y="1290865"/>
                  <a:pt x="488937" y="1278373"/>
                </a:cubicBezTo>
                <a:cubicBezTo>
                  <a:pt x="295121" y="1253388"/>
                  <a:pt x="79281" y="1349162"/>
                  <a:pt x="79281" y="1349162"/>
                </a:cubicBezTo>
                <a:cubicBezTo>
                  <a:pt x="79281" y="1349162"/>
                  <a:pt x="-22031" y="1140958"/>
                  <a:pt x="4398" y="961903"/>
                </a:cubicBezTo>
                <a:cubicBezTo>
                  <a:pt x="17613" y="861965"/>
                  <a:pt x="83686" y="899441"/>
                  <a:pt x="154165" y="932754"/>
                </a:cubicBezTo>
                <a:cubicBezTo>
                  <a:pt x="220238" y="966067"/>
                  <a:pt x="299526" y="924426"/>
                  <a:pt x="299526" y="778683"/>
                </a:cubicBezTo>
                <a:cubicBezTo>
                  <a:pt x="299526" y="637104"/>
                  <a:pt x="220238" y="595464"/>
                  <a:pt x="154165" y="628776"/>
                </a:cubicBezTo>
                <a:cubicBezTo>
                  <a:pt x="83686" y="657925"/>
                  <a:pt x="17613" y="699566"/>
                  <a:pt x="4398" y="599628"/>
                </a:cubicBezTo>
                <a:cubicBezTo>
                  <a:pt x="-22031" y="416408"/>
                  <a:pt x="79281" y="212368"/>
                  <a:pt x="79281" y="212368"/>
                </a:cubicBezTo>
                <a:cubicBezTo>
                  <a:pt x="79281" y="212368"/>
                  <a:pt x="295121" y="303978"/>
                  <a:pt x="488937" y="283157"/>
                </a:cubicBezTo>
                <a:cubicBezTo>
                  <a:pt x="594654" y="266501"/>
                  <a:pt x="555010" y="204040"/>
                  <a:pt x="519771" y="137414"/>
                </a:cubicBezTo>
                <a:cubicBezTo>
                  <a:pt x="484532" y="74953"/>
                  <a:pt x="528581" y="0"/>
                  <a:pt x="682752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2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1" name="Picture Placeholder 50"/>
          <p:cNvSpPr>
            <a:spLocks noGrp="1"/>
          </p:cNvSpPr>
          <p:nvPr>
            <p:ph type="pic" sz="quarter" idx="16" hasCustomPrompt="1"/>
          </p:nvPr>
        </p:nvSpPr>
        <p:spPr>
          <a:xfrm>
            <a:off x="7366235" y="2309784"/>
            <a:ext cx="1361099" cy="1557366"/>
          </a:xfrm>
          <a:custGeom>
            <a:avLst/>
            <a:gdLst>
              <a:gd name="connsiteX0" fmla="*/ 682752 w 1361099"/>
              <a:gd name="connsiteY0" fmla="*/ 0 h 1557366"/>
              <a:gd name="connsiteX1" fmla="*/ 841328 w 1361099"/>
              <a:gd name="connsiteY1" fmla="*/ 137414 h 1557366"/>
              <a:gd name="connsiteX2" fmla="*/ 872163 w 1361099"/>
              <a:gd name="connsiteY2" fmla="*/ 283157 h 1557366"/>
              <a:gd name="connsiteX3" fmla="*/ 1281817 w 1361099"/>
              <a:gd name="connsiteY3" fmla="*/ 212368 h 1557366"/>
              <a:gd name="connsiteX4" fmla="*/ 1356701 w 1361099"/>
              <a:gd name="connsiteY4" fmla="*/ 599628 h 1557366"/>
              <a:gd name="connsiteX5" fmla="*/ 1206934 w 1361099"/>
              <a:gd name="connsiteY5" fmla="*/ 628776 h 1557366"/>
              <a:gd name="connsiteX6" fmla="*/ 1061573 w 1361099"/>
              <a:gd name="connsiteY6" fmla="*/ 778683 h 1557366"/>
              <a:gd name="connsiteX7" fmla="*/ 1206934 w 1361099"/>
              <a:gd name="connsiteY7" fmla="*/ 932754 h 1557366"/>
              <a:gd name="connsiteX8" fmla="*/ 1356701 w 1361099"/>
              <a:gd name="connsiteY8" fmla="*/ 961903 h 1557366"/>
              <a:gd name="connsiteX9" fmla="*/ 1281817 w 1361099"/>
              <a:gd name="connsiteY9" fmla="*/ 1349162 h 1557366"/>
              <a:gd name="connsiteX10" fmla="*/ 872163 w 1361099"/>
              <a:gd name="connsiteY10" fmla="*/ 1278373 h 1557366"/>
              <a:gd name="connsiteX11" fmla="*/ 841328 w 1361099"/>
              <a:gd name="connsiteY11" fmla="*/ 1424116 h 1557366"/>
              <a:gd name="connsiteX12" fmla="*/ 682752 w 1361099"/>
              <a:gd name="connsiteY12" fmla="*/ 1557366 h 1557366"/>
              <a:gd name="connsiteX13" fmla="*/ 519771 w 1361099"/>
              <a:gd name="connsiteY13" fmla="*/ 1424116 h 1557366"/>
              <a:gd name="connsiteX14" fmla="*/ 488936 w 1361099"/>
              <a:gd name="connsiteY14" fmla="*/ 1278373 h 1557366"/>
              <a:gd name="connsiteX15" fmla="*/ 79281 w 1361099"/>
              <a:gd name="connsiteY15" fmla="*/ 1349162 h 1557366"/>
              <a:gd name="connsiteX16" fmla="*/ 4398 w 1361099"/>
              <a:gd name="connsiteY16" fmla="*/ 961903 h 1557366"/>
              <a:gd name="connsiteX17" fmla="*/ 154165 w 1361099"/>
              <a:gd name="connsiteY17" fmla="*/ 932754 h 1557366"/>
              <a:gd name="connsiteX18" fmla="*/ 299526 w 1361099"/>
              <a:gd name="connsiteY18" fmla="*/ 778683 h 1557366"/>
              <a:gd name="connsiteX19" fmla="*/ 154165 w 1361099"/>
              <a:gd name="connsiteY19" fmla="*/ 628776 h 1557366"/>
              <a:gd name="connsiteX20" fmla="*/ 4398 w 1361099"/>
              <a:gd name="connsiteY20" fmla="*/ 599628 h 1557366"/>
              <a:gd name="connsiteX21" fmla="*/ 79281 w 1361099"/>
              <a:gd name="connsiteY21" fmla="*/ 212368 h 1557366"/>
              <a:gd name="connsiteX22" fmla="*/ 488936 w 1361099"/>
              <a:gd name="connsiteY22" fmla="*/ 283157 h 1557366"/>
              <a:gd name="connsiteX23" fmla="*/ 519771 w 1361099"/>
              <a:gd name="connsiteY23" fmla="*/ 137414 h 1557366"/>
              <a:gd name="connsiteX24" fmla="*/ 682752 w 1361099"/>
              <a:gd name="connsiteY24" fmla="*/ 0 h 155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61099" h="1557366">
                <a:moveTo>
                  <a:pt x="682752" y="0"/>
                </a:moveTo>
                <a:cubicBezTo>
                  <a:pt x="832519" y="0"/>
                  <a:pt x="876567" y="74953"/>
                  <a:pt x="841328" y="137414"/>
                </a:cubicBezTo>
                <a:cubicBezTo>
                  <a:pt x="806089" y="204040"/>
                  <a:pt x="766445" y="266501"/>
                  <a:pt x="872163" y="283157"/>
                </a:cubicBezTo>
                <a:cubicBezTo>
                  <a:pt x="1065978" y="303978"/>
                  <a:pt x="1281817" y="212368"/>
                  <a:pt x="1281817" y="212368"/>
                </a:cubicBezTo>
                <a:cubicBezTo>
                  <a:pt x="1281817" y="212368"/>
                  <a:pt x="1383130" y="416408"/>
                  <a:pt x="1356701" y="599628"/>
                </a:cubicBezTo>
                <a:cubicBezTo>
                  <a:pt x="1343486" y="699566"/>
                  <a:pt x="1277413" y="657925"/>
                  <a:pt x="1206934" y="628776"/>
                </a:cubicBezTo>
                <a:cubicBezTo>
                  <a:pt x="1140861" y="595464"/>
                  <a:pt x="1061573" y="637104"/>
                  <a:pt x="1061573" y="778683"/>
                </a:cubicBezTo>
                <a:cubicBezTo>
                  <a:pt x="1061573" y="924426"/>
                  <a:pt x="1140861" y="966067"/>
                  <a:pt x="1206934" y="932754"/>
                </a:cubicBezTo>
                <a:cubicBezTo>
                  <a:pt x="1277413" y="899441"/>
                  <a:pt x="1343486" y="861965"/>
                  <a:pt x="1356701" y="961903"/>
                </a:cubicBezTo>
                <a:cubicBezTo>
                  <a:pt x="1383130" y="1140958"/>
                  <a:pt x="1281817" y="1349162"/>
                  <a:pt x="1281817" y="1349162"/>
                </a:cubicBezTo>
                <a:cubicBezTo>
                  <a:pt x="1281817" y="1349162"/>
                  <a:pt x="1065978" y="1253388"/>
                  <a:pt x="872163" y="1278373"/>
                </a:cubicBezTo>
                <a:cubicBezTo>
                  <a:pt x="766445" y="1290865"/>
                  <a:pt x="806089" y="1357490"/>
                  <a:pt x="841328" y="1424116"/>
                </a:cubicBezTo>
                <a:cubicBezTo>
                  <a:pt x="876567" y="1486577"/>
                  <a:pt x="832519" y="1557366"/>
                  <a:pt x="682752" y="1557366"/>
                </a:cubicBezTo>
                <a:cubicBezTo>
                  <a:pt x="528581" y="1557366"/>
                  <a:pt x="484532" y="1486577"/>
                  <a:pt x="519771" y="1424116"/>
                </a:cubicBezTo>
                <a:cubicBezTo>
                  <a:pt x="555010" y="1357490"/>
                  <a:pt x="594654" y="1290865"/>
                  <a:pt x="488936" y="1278373"/>
                </a:cubicBezTo>
                <a:cubicBezTo>
                  <a:pt x="295121" y="1253388"/>
                  <a:pt x="79281" y="1349162"/>
                  <a:pt x="79281" y="1349162"/>
                </a:cubicBezTo>
                <a:cubicBezTo>
                  <a:pt x="79281" y="1349162"/>
                  <a:pt x="-22031" y="1140958"/>
                  <a:pt x="4398" y="961903"/>
                </a:cubicBezTo>
                <a:cubicBezTo>
                  <a:pt x="17613" y="861965"/>
                  <a:pt x="83686" y="899441"/>
                  <a:pt x="154165" y="932754"/>
                </a:cubicBezTo>
                <a:cubicBezTo>
                  <a:pt x="220238" y="966067"/>
                  <a:pt x="299526" y="924426"/>
                  <a:pt x="299526" y="778683"/>
                </a:cubicBezTo>
                <a:cubicBezTo>
                  <a:pt x="299526" y="637104"/>
                  <a:pt x="220238" y="595464"/>
                  <a:pt x="154165" y="628776"/>
                </a:cubicBezTo>
                <a:cubicBezTo>
                  <a:pt x="83686" y="657925"/>
                  <a:pt x="17613" y="699566"/>
                  <a:pt x="4398" y="599628"/>
                </a:cubicBezTo>
                <a:cubicBezTo>
                  <a:pt x="-22031" y="416408"/>
                  <a:pt x="79281" y="212368"/>
                  <a:pt x="79281" y="212368"/>
                </a:cubicBezTo>
                <a:cubicBezTo>
                  <a:pt x="79281" y="212368"/>
                  <a:pt x="295121" y="303978"/>
                  <a:pt x="488936" y="283157"/>
                </a:cubicBezTo>
                <a:cubicBezTo>
                  <a:pt x="594654" y="266501"/>
                  <a:pt x="555010" y="204040"/>
                  <a:pt x="519771" y="137414"/>
                </a:cubicBezTo>
                <a:cubicBezTo>
                  <a:pt x="484532" y="74953"/>
                  <a:pt x="528581" y="0"/>
                  <a:pt x="682752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3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946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84223" y="1104199"/>
            <a:ext cx="3480493" cy="3724277"/>
          </a:xfrm>
          <a:custGeom>
            <a:avLst/>
            <a:gdLst>
              <a:gd name="connsiteX0" fmla="*/ 294443 w 3480493"/>
              <a:gd name="connsiteY0" fmla="*/ 2098440 h 2971800"/>
              <a:gd name="connsiteX1" fmla="*/ 710045 w 3480493"/>
              <a:gd name="connsiteY1" fmla="*/ 2099547 h 2971800"/>
              <a:gd name="connsiteX2" fmla="*/ 694548 w 3480493"/>
              <a:gd name="connsiteY2" fmla="*/ 2121685 h 2971800"/>
              <a:gd name="connsiteX3" fmla="*/ 684687 w 3480493"/>
              <a:gd name="connsiteY3" fmla="*/ 2146037 h 2971800"/>
              <a:gd name="connsiteX4" fmla="*/ 677643 w 3480493"/>
              <a:gd name="connsiteY4" fmla="*/ 2171497 h 2971800"/>
              <a:gd name="connsiteX5" fmla="*/ 674825 w 3480493"/>
              <a:gd name="connsiteY5" fmla="*/ 2198063 h 2971800"/>
              <a:gd name="connsiteX6" fmla="*/ 694548 w 3480493"/>
              <a:gd name="connsiteY6" fmla="*/ 2276654 h 2971800"/>
              <a:gd name="connsiteX7" fmla="*/ 748084 w 3480493"/>
              <a:gd name="connsiteY7" fmla="*/ 2340855 h 2971800"/>
              <a:gd name="connsiteX8" fmla="*/ 828386 w 3480493"/>
              <a:gd name="connsiteY8" fmla="*/ 2384025 h 2971800"/>
              <a:gd name="connsiteX9" fmla="*/ 927004 w 3480493"/>
              <a:gd name="connsiteY9" fmla="*/ 2399522 h 2971800"/>
              <a:gd name="connsiteX10" fmla="*/ 1025621 w 3480493"/>
              <a:gd name="connsiteY10" fmla="*/ 2384025 h 2971800"/>
              <a:gd name="connsiteX11" fmla="*/ 1107333 w 3480493"/>
              <a:gd name="connsiteY11" fmla="*/ 2340855 h 2971800"/>
              <a:gd name="connsiteX12" fmla="*/ 1162277 w 3480493"/>
              <a:gd name="connsiteY12" fmla="*/ 2277761 h 2971800"/>
              <a:gd name="connsiteX13" fmla="*/ 1182000 w 3480493"/>
              <a:gd name="connsiteY13" fmla="*/ 2199170 h 2971800"/>
              <a:gd name="connsiteX14" fmla="*/ 1180591 w 3480493"/>
              <a:gd name="connsiteY14" fmla="*/ 2172604 h 2971800"/>
              <a:gd name="connsiteX15" fmla="*/ 1173547 w 3480493"/>
              <a:gd name="connsiteY15" fmla="*/ 2147144 h 2971800"/>
              <a:gd name="connsiteX16" fmla="*/ 1163685 w 3480493"/>
              <a:gd name="connsiteY16" fmla="*/ 2122792 h 2971800"/>
              <a:gd name="connsiteX17" fmla="*/ 1149597 w 3480493"/>
              <a:gd name="connsiteY17" fmla="*/ 2099547 h 2971800"/>
              <a:gd name="connsiteX18" fmla="*/ 1740247 w 3480493"/>
              <a:gd name="connsiteY18" fmla="*/ 2100629 h 2971800"/>
              <a:gd name="connsiteX19" fmla="*/ 2330896 w 3480493"/>
              <a:gd name="connsiteY19" fmla="*/ 2099547 h 2971800"/>
              <a:gd name="connsiteX20" fmla="*/ 2316808 w 3480493"/>
              <a:gd name="connsiteY20" fmla="*/ 2122792 h 2971800"/>
              <a:gd name="connsiteX21" fmla="*/ 2306946 w 3480493"/>
              <a:gd name="connsiteY21" fmla="*/ 2147144 h 2971800"/>
              <a:gd name="connsiteX22" fmla="*/ 2299902 w 3480493"/>
              <a:gd name="connsiteY22" fmla="*/ 2172604 h 2971800"/>
              <a:gd name="connsiteX23" fmla="*/ 2298493 w 3480493"/>
              <a:gd name="connsiteY23" fmla="*/ 2199170 h 2971800"/>
              <a:gd name="connsiteX24" fmla="*/ 2318216 w 3480493"/>
              <a:gd name="connsiteY24" fmla="*/ 2277761 h 2971800"/>
              <a:gd name="connsiteX25" fmla="*/ 2373160 w 3480493"/>
              <a:gd name="connsiteY25" fmla="*/ 2340855 h 2971800"/>
              <a:gd name="connsiteX26" fmla="*/ 2454872 w 3480493"/>
              <a:gd name="connsiteY26" fmla="*/ 2384025 h 2971800"/>
              <a:gd name="connsiteX27" fmla="*/ 2553489 w 3480493"/>
              <a:gd name="connsiteY27" fmla="*/ 2399522 h 2971800"/>
              <a:gd name="connsiteX28" fmla="*/ 2652107 w 3480493"/>
              <a:gd name="connsiteY28" fmla="*/ 2384025 h 2971800"/>
              <a:gd name="connsiteX29" fmla="*/ 2732409 w 3480493"/>
              <a:gd name="connsiteY29" fmla="*/ 2340855 h 2971800"/>
              <a:gd name="connsiteX30" fmla="*/ 2785945 w 3480493"/>
              <a:gd name="connsiteY30" fmla="*/ 2276654 h 2971800"/>
              <a:gd name="connsiteX31" fmla="*/ 2805668 w 3480493"/>
              <a:gd name="connsiteY31" fmla="*/ 2198063 h 2971800"/>
              <a:gd name="connsiteX32" fmla="*/ 2802850 w 3480493"/>
              <a:gd name="connsiteY32" fmla="*/ 2171497 h 2971800"/>
              <a:gd name="connsiteX33" fmla="*/ 2795806 w 3480493"/>
              <a:gd name="connsiteY33" fmla="*/ 2146037 h 2971800"/>
              <a:gd name="connsiteX34" fmla="*/ 2785945 w 3480493"/>
              <a:gd name="connsiteY34" fmla="*/ 2121685 h 2971800"/>
              <a:gd name="connsiteX35" fmla="*/ 2770448 w 3480493"/>
              <a:gd name="connsiteY35" fmla="*/ 2099547 h 2971800"/>
              <a:gd name="connsiteX36" fmla="*/ 3186050 w 3480493"/>
              <a:gd name="connsiteY36" fmla="*/ 2098440 h 2971800"/>
              <a:gd name="connsiteX37" fmla="*/ 3350882 w 3480493"/>
              <a:gd name="connsiteY37" fmla="*/ 2201383 h 2971800"/>
              <a:gd name="connsiteX38" fmla="*/ 3436820 w 3480493"/>
              <a:gd name="connsiteY38" fmla="*/ 2295472 h 2971800"/>
              <a:gd name="connsiteX39" fmla="*/ 3469222 w 3480493"/>
              <a:gd name="connsiteY39" fmla="*/ 2366315 h 2971800"/>
              <a:gd name="connsiteX40" fmla="*/ 3473449 w 3480493"/>
              <a:gd name="connsiteY40" fmla="*/ 2397308 h 2971800"/>
              <a:gd name="connsiteX41" fmla="*/ 3480493 w 3480493"/>
              <a:gd name="connsiteY41" fmla="*/ 2971800 h 2971800"/>
              <a:gd name="connsiteX42" fmla="*/ 1885863 w 3480493"/>
              <a:gd name="connsiteY42" fmla="*/ 2971800 h 2971800"/>
              <a:gd name="connsiteX43" fmla="*/ 1753981 w 3480493"/>
              <a:gd name="connsiteY43" fmla="*/ 2971800 h 2971800"/>
              <a:gd name="connsiteX44" fmla="*/ 1726512 w 3480493"/>
              <a:gd name="connsiteY44" fmla="*/ 2971800 h 2971800"/>
              <a:gd name="connsiteX45" fmla="*/ 1594630 w 3480493"/>
              <a:gd name="connsiteY45" fmla="*/ 2971800 h 2971800"/>
              <a:gd name="connsiteX46" fmla="*/ 0 w 3480493"/>
              <a:gd name="connsiteY46" fmla="*/ 2971800 h 2971800"/>
              <a:gd name="connsiteX47" fmla="*/ 7044 w 3480493"/>
              <a:gd name="connsiteY47" fmla="*/ 2397308 h 2971800"/>
              <a:gd name="connsiteX48" fmla="*/ 11271 w 3480493"/>
              <a:gd name="connsiteY48" fmla="*/ 2366315 h 2971800"/>
              <a:gd name="connsiteX49" fmla="*/ 43673 w 3480493"/>
              <a:gd name="connsiteY49" fmla="*/ 2295472 h 2971800"/>
              <a:gd name="connsiteX50" fmla="*/ 129611 w 3480493"/>
              <a:gd name="connsiteY50" fmla="*/ 2201383 h 2971800"/>
              <a:gd name="connsiteX51" fmla="*/ 294443 w 3480493"/>
              <a:gd name="connsiteY51" fmla="*/ 2098440 h 2971800"/>
              <a:gd name="connsiteX52" fmla="*/ 1735453 w 3480493"/>
              <a:gd name="connsiteY52" fmla="*/ 0 h 2971800"/>
              <a:gd name="connsiteX53" fmla="*/ 1740247 w 3480493"/>
              <a:gd name="connsiteY53" fmla="*/ 318 h 2971800"/>
              <a:gd name="connsiteX54" fmla="*/ 1745040 w 3480493"/>
              <a:gd name="connsiteY54" fmla="*/ 0 h 2971800"/>
              <a:gd name="connsiteX55" fmla="*/ 1745040 w 3480493"/>
              <a:gd name="connsiteY55" fmla="*/ 637 h 2971800"/>
              <a:gd name="connsiteX56" fmla="*/ 1925601 w 3480493"/>
              <a:gd name="connsiteY56" fmla="*/ 12627 h 2971800"/>
              <a:gd name="connsiteX57" fmla="*/ 2324548 w 3480493"/>
              <a:gd name="connsiteY57" fmla="*/ 150549 h 2971800"/>
              <a:gd name="connsiteX58" fmla="*/ 2550039 w 3480493"/>
              <a:gd name="connsiteY58" fmla="*/ 472680 h 2971800"/>
              <a:gd name="connsiteX59" fmla="*/ 2558495 w 3480493"/>
              <a:gd name="connsiteY59" fmla="*/ 800345 h 2971800"/>
              <a:gd name="connsiteX60" fmla="*/ 2499304 w 3480493"/>
              <a:gd name="connsiteY60" fmla="*/ 968606 h 2971800"/>
              <a:gd name="connsiteX61" fmla="*/ 2511987 w 3480493"/>
              <a:gd name="connsiteY61" fmla="*/ 959750 h 2971800"/>
              <a:gd name="connsiteX62" fmla="*/ 2526081 w 3480493"/>
              <a:gd name="connsiteY62" fmla="*/ 948680 h 2971800"/>
              <a:gd name="connsiteX63" fmla="*/ 2541583 w 3480493"/>
              <a:gd name="connsiteY63" fmla="*/ 936504 h 2971800"/>
              <a:gd name="connsiteX64" fmla="*/ 2557086 w 3480493"/>
              <a:gd name="connsiteY64" fmla="*/ 924327 h 2971800"/>
              <a:gd name="connsiteX65" fmla="*/ 2566951 w 3480493"/>
              <a:gd name="connsiteY65" fmla="*/ 917685 h 2971800"/>
              <a:gd name="connsiteX66" fmla="*/ 2575407 w 3480493"/>
              <a:gd name="connsiteY66" fmla="*/ 913257 h 2971800"/>
              <a:gd name="connsiteX67" fmla="*/ 2585272 w 3480493"/>
              <a:gd name="connsiteY67" fmla="*/ 909936 h 2971800"/>
              <a:gd name="connsiteX68" fmla="*/ 2593728 w 3480493"/>
              <a:gd name="connsiteY68" fmla="*/ 909936 h 2971800"/>
              <a:gd name="connsiteX69" fmla="*/ 2619096 w 3480493"/>
              <a:gd name="connsiteY69" fmla="*/ 918792 h 2971800"/>
              <a:gd name="connsiteX70" fmla="*/ 2640235 w 3480493"/>
              <a:gd name="connsiteY70" fmla="*/ 942038 h 2971800"/>
              <a:gd name="connsiteX71" fmla="*/ 2654329 w 3480493"/>
              <a:gd name="connsiteY71" fmla="*/ 975248 h 2971800"/>
              <a:gd name="connsiteX72" fmla="*/ 2662785 w 3480493"/>
              <a:gd name="connsiteY72" fmla="*/ 1013992 h 2971800"/>
              <a:gd name="connsiteX73" fmla="*/ 2657147 w 3480493"/>
              <a:gd name="connsiteY73" fmla="*/ 1063806 h 2971800"/>
              <a:gd name="connsiteX74" fmla="*/ 2633189 w 3480493"/>
              <a:gd name="connsiteY74" fmla="*/ 1112513 h 2971800"/>
              <a:gd name="connsiteX75" fmla="*/ 2606412 w 3480493"/>
              <a:gd name="connsiteY75" fmla="*/ 1164541 h 2971800"/>
              <a:gd name="connsiteX76" fmla="*/ 2590909 w 3480493"/>
              <a:gd name="connsiteY76" fmla="*/ 1225425 h 2971800"/>
              <a:gd name="connsiteX77" fmla="*/ 2585272 w 3480493"/>
              <a:gd name="connsiteY77" fmla="*/ 1251992 h 2971800"/>
              <a:gd name="connsiteX78" fmla="*/ 2572588 w 3480493"/>
              <a:gd name="connsiteY78" fmla="*/ 1267490 h 2971800"/>
              <a:gd name="connsiteX79" fmla="*/ 2555676 w 3480493"/>
              <a:gd name="connsiteY79" fmla="*/ 1276346 h 2971800"/>
              <a:gd name="connsiteX80" fmla="*/ 2537355 w 3480493"/>
              <a:gd name="connsiteY80" fmla="*/ 1278560 h 2971800"/>
              <a:gd name="connsiteX81" fmla="*/ 2514806 w 3480493"/>
              <a:gd name="connsiteY81" fmla="*/ 1276346 h 2971800"/>
              <a:gd name="connsiteX82" fmla="*/ 2496485 w 3480493"/>
              <a:gd name="connsiteY82" fmla="*/ 1271918 h 2971800"/>
              <a:gd name="connsiteX83" fmla="*/ 2482392 w 3480493"/>
              <a:gd name="connsiteY83" fmla="*/ 1266383 h 2971800"/>
              <a:gd name="connsiteX84" fmla="*/ 2476754 w 3480493"/>
              <a:gd name="connsiteY84" fmla="*/ 1264169 h 2971800"/>
              <a:gd name="connsiteX85" fmla="*/ 2448568 w 3480493"/>
              <a:gd name="connsiteY85" fmla="*/ 1305127 h 2971800"/>
              <a:gd name="connsiteX86" fmla="*/ 2390786 w 3480493"/>
              <a:gd name="connsiteY86" fmla="*/ 1389258 h 2971800"/>
              <a:gd name="connsiteX87" fmla="*/ 2324548 w 3480493"/>
              <a:gd name="connsiteY87" fmla="*/ 1485565 h 2971800"/>
              <a:gd name="connsiteX88" fmla="*/ 2273813 w 3480493"/>
              <a:gd name="connsiteY88" fmla="*/ 1559732 h 2971800"/>
              <a:gd name="connsiteX89" fmla="*/ 2263947 w 3480493"/>
              <a:gd name="connsiteY89" fmla="*/ 1585193 h 2971800"/>
              <a:gd name="connsiteX90" fmla="*/ 2265357 w 3480493"/>
              <a:gd name="connsiteY90" fmla="*/ 1613974 h 2971800"/>
              <a:gd name="connsiteX91" fmla="*/ 2273813 w 3480493"/>
              <a:gd name="connsiteY91" fmla="*/ 1646077 h 2971800"/>
              <a:gd name="connsiteX92" fmla="*/ 2287906 w 3480493"/>
              <a:gd name="connsiteY92" fmla="*/ 1677072 h 2971800"/>
              <a:gd name="connsiteX93" fmla="*/ 2318911 w 3480493"/>
              <a:gd name="connsiteY93" fmla="*/ 1723565 h 2971800"/>
              <a:gd name="connsiteX94" fmla="*/ 2359781 w 3480493"/>
              <a:gd name="connsiteY94" fmla="*/ 1763416 h 2971800"/>
              <a:gd name="connsiteX95" fmla="*/ 2409107 w 3480493"/>
              <a:gd name="connsiteY95" fmla="*/ 1797733 h 2971800"/>
              <a:gd name="connsiteX96" fmla="*/ 2466889 w 3480493"/>
              <a:gd name="connsiteY96" fmla="*/ 1823193 h 2971800"/>
              <a:gd name="connsiteX97" fmla="*/ 2573997 w 3480493"/>
              <a:gd name="connsiteY97" fmla="*/ 1861938 h 2971800"/>
              <a:gd name="connsiteX98" fmla="*/ 2714929 w 3480493"/>
              <a:gd name="connsiteY98" fmla="*/ 1912859 h 2971800"/>
              <a:gd name="connsiteX99" fmla="*/ 2882638 w 3480493"/>
              <a:gd name="connsiteY99" fmla="*/ 1971528 h 2971800"/>
              <a:gd name="connsiteX100" fmla="*/ 3072896 w 3480493"/>
              <a:gd name="connsiteY100" fmla="*/ 2037947 h 2971800"/>
              <a:gd name="connsiteX101" fmla="*/ 3088399 w 3480493"/>
              <a:gd name="connsiteY101" fmla="*/ 2043482 h 2971800"/>
              <a:gd name="connsiteX102" fmla="*/ 3103901 w 3480493"/>
              <a:gd name="connsiteY102" fmla="*/ 2049017 h 2971800"/>
              <a:gd name="connsiteX103" fmla="*/ 3119404 w 3480493"/>
              <a:gd name="connsiteY103" fmla="*/ 2055659 h 2971800"/>
              <a:gd name="connsiteX104" fmla="*/ 3133497 w 3480493"/>
              <a:gd name="connsiteY104" fmla="*/ 2061194 h 2971800"/>
              <a:gd name="connsiteX105" fmla="*/ 2758618 w 3480493"/>
              <a:gd name="connsiteY105" fmla="*/ 2061194 h 2971800"/>
              <a:gd name="connsiteX106" fmla="*/ 2734660 w 3480493"/>
              <a:gd name="connsiteY106" fmla="*/ 2061194 h 2971800"/>
              <a:gd name="connsiteX107" fmla="*/ 2709292 w 3480493"/>
              <a:gd name="connsiteY107" fmla="*/ 2061194 h 2971800"/>
              <a:gd name="connsiteX108" fmla="*/ 2717748 w 3480493"/>
              <a:gd name="connsiteY108" fmla="*/ 2067836 h 2971800"/>
              <a:gd name="connsiteX109" fmla="*/ 2726204 w 3480493"/>
              <a:gd name="connsiteY109" fmla="*/ 2074477 h 2971800"/>
              <a:gd name="connsiteX110" fmla="*/ 2733250 w 3480493"/>
              <a:gd name="connsiteY110" fmla="*/ 2082226 h 2971800"/>
              <a:gd name="connsiteX111" fmla="*/ 2741706 w 3480493"/>
              <a:gd name="connsiteY111" fmla="*/ 2089975 h 2971800"/>
              <a:gd name="connsiteX112" fmla="*/ 2758618 w 3480493"/>
              <a:gd name="connsiteY112" fmla="*/ 2112115 h 2971800"/>
              <a:gd name="connsiteX113" fmla="*/ 2771302 w 3480493"/>
              <a:gd name="connsiteY113" fmla="*/ 2135361 h 2971800"/>
              <a:gd name="connsiteX114" fmla="*/ 2779758 w 3480493"/>
              <a:gd name="connsiteY114" fmla="*/ 2161929 h 2971800"/>
              <a:gd name="connsiteX115" fmla="*/ 2782577 w 3480493"/>
              <a:gd name="connsiteY115" fmla="*/ 2188496 h 2971800"/>
              <a:gd name="connsiteX116" fmla="*/ 2765665 w 3480493"/>
              <a:gd name="connsiteY116" fmla="*/ 2256022 h 2971800"/>
              <a:gd name="connsiteX117" fmla="*/ 2719157 w 3480493"/>
              <a:gd name="connsiteY117" fmla="*/ 2311371 h 2971800"/>
              <a:gd name="connsiteX118" fmla="*/ 2650101 w 3480493"/>
              <a:gd name="connsiteY118" fmla="*/ 2347901 h 2971800"/>
              <a:gd name="connsiteX119" fmla="*/ 2565542 w 3480493"/>
              <a:gd name="connsiteY119" fmla="*/ 2362292 h 2971800"/>
              <a:gd name="connsiteX120" fmla="*/ 2479573 w 3480493"/>
              <a:gd name="connsiteY120" fmla="*/ 2349008 h 2971800"/>
              <a:gd name="connsiteX121" fmla="*/ 2410516 w 3480493"/>
              <a:gd name="connsiteY121" fmla="*/ 2311371 h 2971800"/>
              <a:gd name="connsiteX122" fmla="*/ 2362600 w 3480493"/>
              <a:gd name="connsiteY122" fmla="*/ 2257129 h 2971800"/>
              <a:gd name="connsiteX123" fmla="*/ 2345688 w 3480493"/>
              <a:gd name="connsiteY123" fmla="*/ 2189603 h 2971800"/>
              <a:gd name="connsiteX124" fmla="*/ 2348506 w 3480493"/>
              <a:gd name="connsiteY124" fmla="*/ 2163036 h 2971800"/>
              <a:gd name="connsiteX125" fmla="*/ 2355553 w 3480493"/>
              <a:gd name="connsiteY125" fmla="*/ 2136468 h 2971800"/>
              <a:gd name="connsiteX126" fmla="*/ 2368237 w 3480493"/>
              <a:gd name="connsiteY126" fmla="*/ 2112115 h 2971800"/>
              <a:gd name="connsiteX127" fmla="*/ 2385149 w 3480493"/>
              <a:gd name="connsiteY127" fmla="*/ 2089975 h 2971800"/>
              <a:gd name="connsiteX128" fmla="*/ 2392195 w 3480493"/>
              <a:gd name="connsiteY128" fmla="*/ 2082226 h 2971800"/>
              <a:gd name="connsiteX129" fmla="*/ 2400651 w 3480493"/>
              <a:gd name="connsiteY129" fmla="*/ 2075584 h 2971800"/>
              <a:gd name="connsiteX130" fmla="*/ 2407698 w 3480493"/>
              <a:gd name="connsiteY130" fmla="*/ 2068943 h 2971800"/>
              <a:gd name="connsiteX131" fmla="*/ 2417563 w 3480493"/>
              <a:gd name="connsiteY131" fmla="*/ 2062301 h 2971800"/>
              <a:gd name="connsiteX132" fmla="*/ 2390786 w 3480493"/>
              <a:gd name="connsiteY132" fmla="*/ 2062301 h 2971800"/>
              <a:gd name="connsiteX133" fmla="*/ 2368237 w 3480493"/>
              <a:gd name="connsiteY133" fmla="*/ 2062301 h 2971800"/>
              <a:gd name="connsiteX134" fmla="*/ 1849161 w 3480493"/>
              <a:gd name="connsiteY134" fmla="*/ 2063213 h 2971800"/>
              <a:gd name="connsiteX135" fmla="*/ 1742222 w 3480493"/>
              <a:gd name="connsiteY135" fmla="*/ 2063401 h 2971800"/>
              <a:gd name="connsiteX136" fmla="*/ 1742222 w 3480493"/>
              <a:gd name="connsiteY136" fmla="*/ 2063408 h 2971800"/>
              <a:gd name="connsiteX137" fmla="*/ 1740247 w 3480493"/>
              <a:gd name="connsiteY137" fmla="*/ 2063405 h 2971800"/>
              <a:gd name="connsiteX138" fmla="*/ 1738271 w 3480493"/>
              <a:gd name="connsiteY138" fmla="*/ 2063408 h 2971800"/>
              <a:gd name="connsiteX139" fmla="*/ 1738271 w 3480493"/>
              <a:gd name="connsiteY139" fmla="*/ 2063401 h 2971800"/>
              <a:gd name="connsiteX140" fmla="*/ 1631332 w 3480493"/>
              <a:gd name="connsiteY140" fmla="*/ 2063213 h 2971800"/>
              <a:gd name="connsiteX141" fmla="*/ 1112256 w 3480493"/>
              <a:gd name="connsiteY141" fmla="*/ 2062301 h 2971800"/>
              <a:gd name="connsiteX142" fmla="*/ 1089707 w 3480493"/>
              <a:gd name="connsiteY142" fmla="*/ 2062301 h 2971800"/>
              <a:gd name="connsiteX143" fmla="*/ 1062930 w 3480493"/>
              <a:gd name="connsiteY143" fmla="*/ 2062301 h 2971800"/>
              <a:gd name="connsiteX144" fmla="*/ 1072795 w 3480493"/>
              <a:gd name="connsiteY144" fmla="*/ 2068943 h 2971800"/>
              <a:gd name="connsiteX145" fmla="*/ 1079842 w 3480493"/>
              <a:gd name="connsiteY145" fmla="*/ 2075584 h 2971800"/>
              <a:gd name="connsiteX146" fmla="*/ 1088298 w 3480493"/>
              <a:gd name="connsiteY146" fmla="*/ 2082226 h 2971800"/>
              <a:gd name="connsiteX147" fmla="*/ 1095344 w 3480493"/>
              <a:gd name="connsiteY147" fmla="*/ 2089975 h 2971800"/>
              <a:gd name="connsiteX148" fmla="*/ 1112256 w 3480493"/>
              <a:gd name="connsiteY148" fmla="*/ 2112115 h 2971800"/>
              <a:gd name="connsiteX149" fmla="*/ 1124940 w 3480493"/>
              <a:gd name="connsiteY149" fmla="*/ 2136468 h 2971800"/>
              <a:gd name="connsiteX150" fmla="*/ 1131987 w 3480493"/>
              <a:gd name="connsiteY150" fmla="*/ 2163036 h 2971800"/>
              <a:gd name="connsiteX151" fmla="*/ 1134805 w 3480493"/>
              <a:gd name="connsiteY151" fmla="*/ 2189603 h 2971800"/>
              <a:gd name="connsiteX152" fmla="*/ 1117893 w 3480493"/>
              <a:gd name="connsiteY152" fmla="*/ 2257129 h 2971800"/>
              <a:gd name="connsiteX153" fmla="*/ 1069977 w 3480493"/>
              <a:gd name="connsiteY153" fmla="*/ 2311371 h 2971800"/>
              <a:gd name="connsiteX154" fmla="*/ 1000920 w 3480493"/>
              <a:gd name="connsiteY154" fmla="*/ 2349008 h 2971800"/>
              <a:gd name="connsiteX155" fmla="*/ 914951 w 3480493"/>
              <a:gd name="connsiteY155" fmla="*/ 2362292 h 2971800"/>
              <a:gd name="connsiteX156" fmla="*/ 830392 w 3480493"/>
              <a:gd name="connsiteY156" fmla="*/ 2347901 h 2971800"/>
              <a:gd name="connsiteX157" fmla="*/ 761336 w 3480493"/>
              <a:gd name="connsiteY157" fmla="*/ 2311371 h 2971800"/>
              <a:gd name="connsiteX158" fmla="*/ 714828 w 3480493"/>
              <a:gd name="connsiteY158" fmla="*/ 2256022 h 2971800"/>
              <a:gd name="connsiteX159" fmla="*/ 697916 w 3480493"/>
              <a:gd name="connsiteY159" fmla="*/ 2188496 h 2971800"/>
              <a:gd name="connsiteX160" fmla="*/ 700735 w 3480493"/>
              <a:gd name="connsiteY160" fmla="*/ 2161929 h 2971800"/>
              <a:gd name="connsiteX161" fmla="*/ 709191 w 3480493"/>
              <a:gd name="connsiteY161" fmla="*/ 2135361 h 2971800"/>
              <a:gd name="connsiteX162" fmla="*/ 721875 w 3480493"/>
              <a:gd name="connsiteY162" fmla="*/ 2112115 h 2971800"/>
              <a:gd name="connsiteX163" fmla="*/ 738787 w 3480493"/>
              <a:gd name="connsiteY163" fmla="*/ 2089975 h 2971800"/>
              <a:gd name="connsiteX164" fmla="*/ 747243 w 3480493"/>
              <a:gd name="connsiteY164" fmla="*/ 2082226 h 2971800"/>
              <a:gd name="connsiteX165" fmla="*/ 754289 w 3480493"/>
              <a:gd name="connsiteY165" fmla="*/ 2074477 h 2971800"/>
              <a:gd name="connsiteX166" fmla="*/ 762745 w 3480493"/>
              <a:gd name="connsiteY166" fmla="*/ 2067836 h 2971800"/>
              <a:gd name="connsiteX167" fmla="*/ 771201 w 3480493"/>
              <a:gd name="connsiteY167" fmla="*/ 2061194 h 2971800"/>
              <a:gd name="connsiteX168" fmla="*/ 745833 w 3480493"/>
              <a:gd name="connsiteY168" fmla="*/ 2061194 h 2971800"/>
              <a:gd name="connsiteX169" fmla="*/ 721875 w 3480493"/>
              <a:gd name="connsiteY169" fmla="*/ 2061194 h 2971800"/>
              <a:gd name="connsiteX170" fmla="*/ 346996 w 3480493"/>
              <a:gd name="connsiteY170" fmla="*/ 2061194 h 2971800"/>
              <a:gd name="connsiteX171" fmla="*/ 361089 w 3480493"/>
              <a:gd name="connsiteY171" fmla="*/ 2055659 h 2971800"/>
              <a:gd name="connsiteX172" fmla="*/ 376592 w 3480493"/>
              <a:gd name="connsiteY172" fmla="*/ 2049017 h 2971800"/>
              <a:gd name="connsiteX173" fmla="*/ 392094 w 3480493"/>
              <a:gd name="connsiteY173" fmla="*/ 2043482 h 2971800"/>
              <a:gd name="connsiteX174" fmla="*/ 407597 w 3480493"/>
              <a:gd name="connsiteY174" fmla="*/ 2037947 h 2971800"/>
              <a:gd name="connsiteX175" fmla="*/ 597855 w 3480493"/>
              <a:gd name="connsiteY175" fmla="*/ 1971528 h 2971800"/>
              <a:gd name="connsiteX176" fmla="*/ 765564 w 3480493"/>
              <a:gd name="connsiteY176" fmla="*/ 1912859 h 2971800"/>
              <a:gd name="connsiteX177" fmla="*/ 906496 w 3480493"/>
              <a:gd name="connsiteY177" fmla="*/ 1861938 h 2971800"/>
              <a:gd name="connsiteX178" fmla="*/ 1013604 w 3480493"/>
              <a:gd name="connsiteY178" fmla="*/ 1823193 h 2971800"/>
              <a:gd name="connsiteX179" fmla="*/ 1071386 w 3480493"/>
              <a:gd name="connsiteY179" fmla="*/ 1797733 h 2971800"/>
              <a:gd name="connsiteX180" fmla="*/ 1120712 w 3480493"/>
              <a:gd name="connsiteY180" fmla="*/ 1763416 h 2971800"/>
              <a:gd name="connsiteX181" fmla="*/ 1161582 w 3480493"/>
              <a:gd name="connsiteY181" fmla="*/ 1723565 h 2971800"/>
              <a:gd name="connsiteX182" fmla="*/ 1192587 w 3480493"/>
              <a:gd name="connsiteY182" fmla="*/ 1677072 h 2971800"/>
              <a:gd name="connsiteX183" fmla="*/ 1206680 w 3480493"/>
              <a:gd name="connsiteY183" fmla="*/ 1646077 h 2971800"/>
              <a:gd name="connsiteX184" fmla="*/ 1215136 w 3480493"/>
              <a:gd name="connsiteY184" fmla="*/ 1613974 h 2971800"/>
              <a:gd name="connsiteX185" fmla="*/ 1216546 w 3480493"/>
              <a:gd name="connsiteY185" fmla="*/ 1585193 h 2971800"/>
              <a:gd name="connsiteX186" fmla="*/ 1206680 w 3480493"/>
              <a:gd name="connsiteY186" fmla="*/ 1559732 h 2971800"/>
              <a:gd name="connsiteX187" fmla="*/ 1155945 w 3480493"/>
              <a:gd name="connsiteY187" fmla="*/ 1485565 h 2971800"/>
              <a:gd name="connsiteX188" fmla="*/ 1089707 w 3480493"/>
              <a:gd name="connsiteY188" fmla="*/ 1389258 h 2971800"/>
              <a:gd name="connsiteX189" fmla="*/ 1031925 w 3480493"/>
              <a:gd name="connsiteY189" fmla="*/ 1305127 h 2971800"/>
              <a:gd name="connsiteX190" fmla="*/ 1003739 w 3480493"/>
              <a:gd name="connsiteY190" fmla="*/ 1264169 h 2971800"/>
              <a:gd name="connsiteX191" fmla="*/ 998101 w 3480493"/>
              <a:gd name="connsiteY191" fmla="*/ 1266383 h 2971800"/>
              <a:gd name="connsiteX192" fmla="*/ 984008 w 3480493"/>
              <a:gd name="connsiteY192" fmla="*/ 1271918 h 2971800"/>
              <a:gd name="connsiteX193" fmla="*/ 965687 w 3480493"/>
              <a:gd name="connsiteY193" fmla="*/ 1276346 h 2971800"/>
              <a:gd name="connsiteX194" fmla="*/ 943138 w 3480493"/>
              <a:gd name="connsiteY194" fmla="*/ 1278560 h 2971800"/>
              <a:gd name="connsiteX195" fmla="*/ 924817 w 3480493"/>
              <a:gd name="connsiteY195" fmla="*/ 1276346 h 2971800"/>
              <a:gd name="connsiteX196" fmla="*/ 907905 w 3480493"/>
              <a:gd name="connsiteY196" fmla="*/ 1267490 h 2971800"/>
              <a:gd name="connsiteX197" fmla="*/ 895221 w 3480493"/>
              <a:gd name="connsiteY197" fmla="*/ 1251992 h 2971800"/>
              <a:gd name="connsiteX198" fmla="*/ 889584 w 3480493"/>
              <a:gd name="connsiteY198" fmla="*/ 1225425 h 2971800"/>
              <a:gd name="connsiteX199" fmla="*/ 874081 w 3480493"/>
              <a:gd name="connsiteY199" fmla="*/ 1164541 h 2971800"/>
              <a:gd name="connsiteX200" fmla="*/ 847304 w 3480493"/>
              <a:gd name="connsiteY200" fmla="*/ 1112513 h 2971800"/>
              <a:gd name="connsiteX201" fmla="*/ 823346 w 3480493"/>
              <a:gd name="connsiteY201" fmla="*/ 1063806 h 2971800"/>
              <a:gd name="connsiteX202" fmla="*/ 817708 w 3480493"/>
              <a:gd name="connsiteY202" fmla="*/ 1013992 h 2971800"/>
              <a:gd name="connsiteX203" fmla="*/ 826164 w 3480493"/>
              <a:gd name="connsiteY203" fmla="*/ 975248 h 2971800"/>
              <a:gd name="connsiteX204" fmla="*/ 840258 w 3480493"/>
              <a:gd name="connsiteY204" fmla="*/ 942038 h 2971800"/>
              <a:gd name="connsiteX205" fmla="*/ 861397 w 3480493"/>
              <a:gd name="connsiteY205" fmla="*/ 918792 h 2971800"/>
              <a:gd name="connsiteX206" fmla="*/ 886765 w 3480493"/>
              <a:gd name="connsiteY206" fmla="*/ 909936 h 2971800"/>
              <a:gd name="connsiteX207" fmla="*/ 895221 w 3480493"/>
              <a:gd name="connsiteY207" fmla="*/ 909936 h 2971800"/>
              <a:gd name="connsiteX208" fmla="*/ 905086 w 3480493"/>
              <a:gd name="connsiteY208" fmla="*/ 913257 h 2971800"/>
              <a:gd name="connsiteX209" fmla="*/ 913542 w 3480493"/>
              <a:gd name="connsiteY209" fmla="*/ 917685 h 2971800"/>
              <a:gd name="connsiteX210" fmla="*/ 923407 w 3480493"/>
              <a:gd name="connsiteY210" fmla="*/ 924327 h 2971800"/>
              <a:gd name="connsiteX211" fmla="*/ 938910 w 3480493"/>
              <a:gd name="connsiteY211" fmla="*/ 936504 h 2971800"/>
              <a:gd name="connsiteX212" fmla="*/ 954412 w 3480493"/>
              <a:gd name="connsiteY212" fmla="*/ 948680 h 2971800"/>
              <a:gd name="connsiteX213" fmla="*/ 968506 w 3480493"/>
              <a:gd name="connsiteY213" fmla="*/ 959750 h 2971800"/>
              <a:gd name="connsiteX214" fmla="*/ 981189 w 3480493"/>
              <a:gd name="connsiteY214" fmla="*/ 968606 h 2971800"/>
              <a:gd name="connsiteX215" fmla="*/ 921998 w 3480493"/>
              <a:gd name="connsiteY215" fmla="*/ 800345 h 2971800"/>
              <a:gd name="connsiteX216" fmla="*/ 930454 w 3480493"/>
              <a:gd name="connsiteY216" fmla="*/ 472680 h 2971800"/>
              <a:gd name="connsiteX217" fmla="*/ 1155945 w 3480493"/>
              <a:gd name="connsiteY217" fmla="*/ 150549 h 2971800"/>
              <a:gd name="connsiteX218" fmla="*/ 1554892 w 3480493"/>
              <a:gd name="connsiteY218" fmla="*/ 12627 h 2971800"/>
              <a:gd name="connsiteX219" fmla="*/ 1735453 w 3480493"/>
              <a:gd name="connsiteY219" fmla="*/ 637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3480493" h="2971800">
                <a:moveTo>
                  <a:pt x="294443" y="2098440"/>
                </a:moveTo>
                <a:cubicBezTo>
                  <a:pt x="710045" y="2099547"/>
                  <a:pt x="710045" y="2099547"/>
                  <a:pt x="710045" y="2099547"/>
                </a:cubicBezTo>
                <a:cubicBezTo>
                  <a:pt x="704410" y="2106188"/>
                  <a:pt x="698775" y="2113937"/>
                  <a:pt x="694548" y="2121685"/>
                </a:cubicBezTo>
                <a:cubicBezTo>
                  <a:pt x="690322" y="2129434"/>
                  <a:pt x="687504" y="2138289"/>
                  <a:pt x="684687" y="2146037"/>
                </a:cubicBezTo>
                <a:cubicBezTo>
                  <a:pt x="681869" y="2154893"/>
                  <a:pt x="679051" y="2162641"/>
                  <a:pt x="677643" y="2171497"/>
                </a:cubicBezTo>
                <a:cubicBezTo>
                  <a:pt x="676234" y="2180352"/>
                  <a:pt x="674825" y="2189207"/>
                  <a:pt x="674825" y="2198063"/>
                </a:cubicBezTo>
                <a:cubicBezTo>
                  <a:pt x="674825" y="2225736"/>
                  <a:pt x="681869" y="2252302"/>
                  <a:pt x="694548" y="2276654"/>
                </a:cubicBezTo>
                <a:cubicBezTo>
                  <a:pt x="707228" y="2301006"/>
                  <a:pt x="725542" y="2322038"/>
                  <a:pt x="748084" y="2340855"/>
                </a:cubicBezTo>
                <a:cubicBezTo>
                  <a:pt x="770625" y="2358566"/>
                  <a:pt x="798801" y="2372956"/>
                  <a:pt x="828386" y="2384025"/>
                </a:cubicBezTo>
                <a:cubicBezTo>
                  <a:pt x="859380" y="2393988"/>
                  <a:pt x="891783" y="2399522"/>
                  <a:pt x="927004" y="2399522"/>
                </a:cubicBezTo>
                <a:cubicBezTo>
                  <a:pt x="962224" y="2399522"/>
                  <a:pt x="996036" y="2393988"/>
                  <a:pt x="1025621" y="2384025"/>
                </a:cubicBezTo>
                <a:cubicBezTo>
                  <a:pt x="1056615" y="2374063"/>
                  <a:pt x="1083383" y="2359673"/>
                  <a:pt x="1107333" y="2340855"/>
                </a:cubicBezTo>
                <a:cubicBezTo>
                  <a:pt x="1129874" y="2323145"/>
                  <a:pt x="1149597" y="2301006"/>
                  <a:pt x="1162277" y="2277761"/>
                </a:cubicBezTo>
                <a:cubicBezTo>
                  <a:pt x="1174956" y="2253409"/>
                  <a:pt x="1182000" y="2226843"/>
                  <a:pt x="1182000" y="2199170"/>
                </a:cubicBezTo>
                <a:cubicBezTo>
                  <a:pt x="1182000" y="2190314"/>
                  <a:pt x="1182000" y="2181459"/>
                  <a:pt x="1180591" y="2172604"/>
                </a:cubicBezTo>
                <a:cubicBezTo>
                  <a:pt x="1179182" y="2163748"/>
                  <a:pt x="1176365" y="2154893"/>
                  <a:pt x="1173547" y="2147144"/>
                </a:cubicBezTo>
                <a:cubicBezTo>
                  <a:pt x="1170730" y="2138289"/>
                  <a:pt x="1167912" y="2130541"/>
                  <a:pt x="1163685" y="2122792"/>
                </a:cubicBezTo>
                <a:cubicBezTo>
                  <a:pt x="1159459" y="2115044"/>
                  <a:pt x="1153824" y="2107295"/>
                  <a:pt x="1149597" y="2099547"/>
                </a:cubicBezTo>
                <a:lnTo>
                  <a:pt x="1740247" y="2100629"/>
                </a:lnTo>
                <a:lnTo>
                  <a:pt x="2330896" y="2099547"/>
                </a:lnTo>
                <a:cubicBezTo>
                  <a:pt x="2326669" y="2107295"/>
                  <a:pt x="2321034" y="2115044"/>
                  <a:pt x="2316808" y="2122792"/>
                </a:cubicBezTo>
                <a:cubicBezTo>
                  <a:pt x="2312581" y="2130541"/>
                  <a:pt x="2309763" y="2138289"/>
                  <a:pt x="2306946" y="2147144"/>
                </a:cubicBezTo>
                <a:cubicBezTo>
                  <a:pt x="2304128" y="2154893"/>
                  <a:pt x="2301311" y="2163748"/>
                  <a:pt x="2299902" y="2172604"/>
                </a:cubicBezTo>
                <a:cubicBezTo>
                  <a:pt x="2298493" y="2181459"/>
                  <a:pt x="2298493" y="2190314"/>
                  <a:pt x="2298493" y="2199170"/>
                </a:cubicBezTo>
                <a:cubicBezTo>
                  <a:pt x="2298493" y="2226843"/>
                  <a:pt x="2305537" y="2253409"/>
                  <a:pt x="2318216" y="2277761"/>
                </a:cubicBezTo>
                <a:cubicBezTo>
                  <a:pt x="2330896" y="2301006"/>
                  <a:pt x="2350619" y="2323145"/>
                  <a:pt x="2373160" y="2340855"/>
                </a:cubicBezTo>
                <a:cubicBezTo>
                  <a:pt x="2397110" y="2359673"/>
                  <a:pt x="2423878" y="2374063"/>
                  <a:pt x="2454872" y="2384025"/>
                </a:cubicBezTo>
                <a:cubicBezTo>
                  <a:pt x="2484457" y="2393988"/>
                  <a:pt x="2518269" y="2399522"/>
                  <a:pt x="2553489" y="2399522"/>
                </a:cubicBezTo>
                <a:cubicBezTo>
                  <a:pt x="2588710" y="2399522"/>
                  <a:pt x="2621113" y="2393988"/>
                  <a:pt x="2652107" y="2384025"/>
                </a:cubicBezTo>
                <a:cubicBezTo>
                  <a:pt x="2681692" y="2372956"/>
                  <a:pt x="2709868" y="2358566"/>
                  <a:pt x="2732409" y="2340855"/>
                </a:cubicBezTo>
                <a:cubicBezTo>
                  <a:pt x="2754951" y="2322038"/>
                  <a:pt x="2773265" y="2301006"/>
                  <a:pt x="2785945" y="2276654"/>
                </a:cubicBezTo>
                <a:cubicBezTo>
                  <a:pt x="2798624" y="2252302"/>
                  <a:pt x="2805668" y="2225736"/>
                  <a:pt x="2805668" y="2198063"/>
                </a:cubicBezTo>
                <a:cubicBezTo>
                  <a:pt x="2805668" y="2189207"/>
                  <a:pt x="2804259" y="2180352"/>
                  <a:pt x="2802850" y="2171497"/>
                </a:cubicBezTo>
                <a:cubicBezTo>
                  <a:pt x="2801442" y="2162641"/>
                  <a:pt x="2798624" y="2154893"/>
                  <a:pt x="2795806" y="2146037"/>
                </a:cubicBezTo>
                <a:cubicBezTo>
                  <a:pt x="2792989" y="2138289"/>
                  <a:pt x="2790171" y="2129434"/>
                  <a:pt x="2785945" y="2121685"/>
                </a:cubicBezTo>
                <a:cubicBezTo>
                  <a:pt x="2781718" y="2113937"/>
                  <a:pt x="2776083" y="2106188"/>
                  <a:pt x="2770448" y="2099547"/>
                </a:cubicBezTo>
                <a:cubicBezTo>
                  <a:pt x="2770448" y="2099547"/>
                  <a:pt x="2770448" y="2099547"/>
                  <a:pt x="3186050" y="2098440"/>
                </a:cubicBezTo>
                <a:cubicBezTo>
                  <a:pt x="3256491" y="2132754"/>
                  <a:pt x="3311435" y="2167069"/>
                  <a:pt x="3350882" y="2201383"/>
                </a:cubicBezTo>
                <a:cubicBezTo>
                  <a:pt x="3391737" y="2234591"/>
                  <a:pt x="3418505" y="2267799"/>
                  <a:pt x="3436820" y="2295472"/>
                </a:cubicBezTo>
                <a:cubicBezTo>
                  <a:pt x="3455134" y="2324252"/>
                  <a:pt x="3464996" y="2348604"/>
                  <a:pt x="3469222" y="2366315"/>
                </a:cubicBezTo>
                <a:cubicBezTo>
                  <a:pt x="3473449" y="2384025"/>
                  <a:pt x="3473449" y="2395094"/>
                  <a:pt x="3473449" y="2397308"/>
                </a:cubicBezTo>
                <a:cubicBezTo>
                  <a:pt x="3473449" y="2397308"/>
                  <a:pt x="3473449" y="2397308"/>
                  <a:pt x="3480493" y="2971800"/>
                </a:cubicBezTo>
                <a:cubicBezTo>
                  <a:pt x="3480493" y="2971800"/>
                  <a:pt x="3480493" y="2971800"/>
                  <a:pt x="1885863" y="2971800"/>
                </a:cubicBezTo>
                <a:lnTo>
                  <a:pt x="1753981" y="2971800"/>
                </a:lnTo>
                <a:lnTo>
                  <a:pt x="1726512" y="2971800"/>
                </a:lnTo>
                <a:lnTo>
                  <a:pt x="1594630" y="2971800"/>
                </a:lnTo>
                <a:cubicBezTo>
                  <a:pt x="0" y="2971800"/>
                  <a:pt x="0" y="2971800"/>
                  <a:pt x="0" y="2971800"/>
                </a:cubicBezTo>
                <a:cubicBezTo>
                  <a:pt x="7044" y="2397308"/>
                  <a:pt x="7044" y="2397308"/>
                  <a:pt x="7044" y="2397308"/>
                </a:cubicBezTo>
                <a:cubicBezTo>
                  <a:pt x="7044" y="2395094"/>
                  <a:pt x="7044" y="2384025"/>
                  <a:pt x="11271" y="2366315"/>
                </a:cubicBezTo>
                <a:cubicBezTo>
                  <a:pt x="15497" y="2348604"/>
                  <a:pt x="25359" y="2324252"/>
                  <a:pt x="43673" y="2295472"/>
                </a:cubicBezTo>
                <a:cubicBezTo>
                  <a:pt x="61988" y="2267799"/>
                  <a:pt x="88756" y="2234591"/>
                  <a:pt x="129611" y="2201383"/>
                </a:cubicBezTo>
                <a:cubicBezTo>
                  <a:pt x="169058" y="2167069"/>
                  <a:pt x="224002" y="2132754"/>
                  <a:pt x="294443" y="2098440"/>
                </a:cubicBezTo>
                <a:close/>
                <a:moveTo>
                  <a:pt x="1735453" y="0"/>
                </a:moveTo>
                <a:lnTo>
                  <a:pt x="1740247" y="318"/>
                </a:lnTo>
                <a:lnTo>
                  <a:pt x="1745040" y="0"/>
                </a:lnTo>
                <a:lnTo>
                  <a:pt x="1745040" y="637"/>
                </a:lnTo>
                <a:lnTo>
                  <a:pt x="1925601" y="12627"/>
                </a:lnTo>
                <a:cubicBezTo>
                  <a:pt x="2100202" y="34939"/>
                  <a:pt x="2229419" y="84961"/>
                  <a:pt x="2324548" y="150549"/>
                </a:cubicBezTo>
                <a:cubicBezTo>
                  <a:pt x="2452796" y="239107"/>
                  <a:pt x="2519034" y="355340"/>
                  <a:pt x="2550039" y="472680"/>
                </a:cubicBezTo>
                <a:cubicBezTo>
                  <a:pt x="2581044" y="590019"/>
                  <a:pt x="2575407" y="708466"/>
                  <a:pt x="2558495" y="800345"/>
                </a:cubicBezTo>
                <a:cubicBezTo>
                  <a:pt x="2541583" y="892224"/>
                  <a:pt x="2513397" y="957536"/>
                  <a:pt x="2499304" y="968606"/>
                </a:cubicBezTo>
                <a:cubicBezTo>
                  <a:pt x="2503532" y="966392"/>
                  <a:pt x="2507759" y="963071"/>
                  <a:pt x="2511987" y="959750"/>
                </a:cubicBezTo>
                <a:cubicBezTo>
                  <a:pt x="2516215" y="955322"/>
                  <a:pt x="2521853" y="952001"/>
                  <a:pt x="2526081" y="948680"/>
                </a:cubicBezTo>
                <a:cubicBezTo>
                  <a:pt x="2531718" y="944252"/>
                  <a:pt x="2535946" y="940932"/>
                  <a:pt x="2541583" y="936504"/>
                </a:cubicBezTo>
                <a:cubicBezTo>
                  <a:pt x="2545811" y="932076"/>
                  <a:pt x="2551448" y="928755"/>
                  <a:pt x="2557086" y="924327"/>
                </a:cubicBezTo>
                <a:cubicBezTo>
                  <a:pt x="2559904" y="922113"/>
                  <a:pt x="2562723" y="919899"/>
                  <a:pt x="2566951" y="917685"/>
                </a:cubicBezTo>
                <a:cubicBezTo>
                  <a:pt x="2569769" y="915471"/>
                  <a:pt x="2572588" y="914364"/>
                  <a:pt x="2575407" y="913257"/>
                </a:cubicBezTo>
                <a:cubicBezTo>
                  <a:pt x="2578225" y="912150"/>
                  <a:pt x="2582453" y="911043"/>
                  <a:pt x="2585272" y="909936"/>
                </a:cubicBezTo>
                <a:cubicBezTo>
                  <a:pt x="2588091" y="909936"/>
                  <a:pt x="2590909" y="909936"/>
                  <a:pt x="2593728" y="909936"/>
                </a:cubicBezTo>
                <a:cubicBezTo>
                  <a:pt x="2602184" y="909936"/>
                  <a:pt x="2610640" y="913257"/>
                  <a:pt x="2619096" y="918792"/>
                </a:cubicBezTo>
                <a:cubicBezTo>
                  <a:pt x="2627552" y="924327"/>
                  <a:pt x="2634598" y="932076"/>
                  <a:pt x="2640235" y="942038"/>
                </a:cubicBezTo>
                <a:cubicBezTo>
                  <a:pt x="2645873" y="950894"/>
                  <a:pt x="2651510" y="963071"/>
                  <a:pt x="2654329" y="975248"/>
                </a:cubicBezTo>
                <a:cubicBezTo>
                  <a:pt x="2658557" y="987425"/>
                  <a:pt x="2661375" y="1000708"/>
                  <a:pt x="2662785" y="1013992"/>
                </a:cubicBezTo>
                <a:cubicBezTo>
                  <a:pt x="2665603" y="1031704"/>
                  <a:pt x="2662785" y="1048308"/>
                  <a:pt x="2657147" y="1063806"/>
                </a:cubicBezTo>
                <a:cubicBezTo>
                  <a:pt x="2651510" y="1080411"/>
                  <a:pt x="2643054" y="1095908"/>
                  <a:pt x="2633189" y="1112513"/>
                </a:cubicBezTo>
                <a:cubicBezTo>
                  <a:pt x="2624733" y="1129118"/>
                  <a:pt x="2614868" y="1145723"/>
                  <a:pt x="2606412" y="1164541"/>
                </a:cubicBezTo>
                <a:cubicBezTo>
                  <a:pt x="2599365" y="1183360"/>
                  <a:pt x="2593728" y="1203285"/>
                  <a:pt x="2590909" y="1225425"/>
                </a:cubicBezTo>
                <a:cubicBezTo>
                  <a:pt x="2590909" y="1236495"/>
                  <a:pt x="2588091" y="1244244"/>
                  <a:pt x="2585272" y="1251992"/>
                </a:cubicBezTo>
                <a:cubicBezTo>
                  <a:pt x="2582453" y="1258634"/>
                  <a:pt x="2576816" y="1264169"/>
                  <a:pt x="2572588" y="1267490"/>
                </a:cubicBezTo>
                <a:cubicBezTo>
                  <a:pt x="2566951" y="1271918"/>
                  <a:pt x="2561314" y="1274132"/>
                  <a:pt x="2555676" y="1276346"/>
                </a:cubicBezTo>
                <a:cubicBezTo>
                  <a:pt x="2550039" y="1278560"/>
                  <a:pt x="2542992" y="1278560"/>
                  <a:pt x="2537355" y="1278560"/>
                </a:cubicBezTo>
                <a:cubicBezTo>
                  <a:pt x="2528899" y="1278560"/>
                  <a:pt x="2521853" y="1277453"/>
                  <a:pt x="2514806" y="1276346"/>
                </a:cubicBezTo>
                <a:cubicBezTo>
                  <a:pt x="2507759" y="1275239"/>
                  <a:pt x="2502122" y="1273025"/>
                  <a:pt x="2496485" y="1271918"/>
                </a:cubicBezTo>
                <a:cubicBezTo>
                  <a:pt x="2490848" y="1269704"/>
                  <a:pt x="2486620" y="1268597"/>
                  <a:pt x="2482392" y="1266383"/>
                </a:cubicBezTo>
                <a:cubicBezTo>
                  <a:pt x="2479573" y="1265276"/>
                  <a:pt x="2476754" y="1264169"/>
                  <a:pt x="2476754" y="1264169"/>
                </a:cubicBezTo>
                <a:cubicBezTo>
                  <a:pt x="2475345" y="1266383"/>
                  <a:pt x="2464071" y="1281881"/>
                  <a:pt x="2448568" y="1305127"/>
                </a:cubicBezTo>
                <a:cubicBezTo>
                  <a:pt x="2433066" y="1327267"/>
                  <a:pt x="2413335" y="1358262"/>
                  <a:pt x="2390786" y="1389258"/>
                </a:cubicBezTo>
                <a:cubicBezTo>
                  <a:pt x="2369646" y="1421360"/>
                  <a:pt x="2345688" y="1455676"/>
                  <a:pt x="2324548" y="1485565"/>
                </a:cubicBezTo>
                <a:cubicBezTo>
                  <a:pt x="2304818" y="1515453"/>
                  <a:pt x="2286496" y="1542021"/>
                  <a:pt x="2273813" y="1559732"/>
                </a:cubicBezTo>
                <a:cubicBezTo>
                  <a:pt x="2268175" y="1567481"/>
                  <a:pt x="2265357" y="1576337"/>
                  <a:pt x="2263947" y="1585193"/>
                </a:cubicBezTo>
                <a:cubicBezTo>
                  <a:pt x="2262538" y="1594049"/>
                  <a:pt x="2263947" y="1604012"/>
                  <a:pt x="2265357" y="1613974"/>
                </a:cubicBezTo>
                <a:cubicBezTo>
                  <a:pt x="2266766" y="1623937"/>
                  <a:pt x="2269585" y="1635007"/>
                  <a:pt x="2273813" y="1646077"/>
                </a:cubicBezTo>
                <a:cubicBezTo>
                  <a:pt x="2278041" y="1656040"/>
                  <a:pt x="2282268" y="1667109"/>
                  <a:pt x="2287906" y="1677072"/>
                </a:cubicBezTo>
                <a:cubicBezTo>
                  <a:pt x="2296362" y="1693677"/>
                  <a:pt x="2307636" y="1709175"/>
                  <a:pt x="2318911" y="1723565"/>
                </a:cubicBezTo>
                <a:cubicBezTo>
                  <a:pt x="2331595" y="1737956"/>
                  <a:pt x="2344279" y="1751240"/>
                  <a:pt x="2359781" y="1763416"/>
                </a:cubicBezTo>
                <a:cubicBezTo>
                  <a:pt x="2375284" y="1775593"/>
                  <a:pt x="2392195" y="1787770"/>
                  <a:pt x="2409107" y="1797733"/>
                </a:cubicBezTo>
                <a:cubicBezTo>
                  <a:pt x="2427428" y="1807696"/>
                  <a:pt x="2445749" y="1816551"/>
                  <a:pt x="2466889" y="1823193"/>
                </a:cubicBezTo>
                <a:cubicBezTo>
                  <a:pt x="2496485" y="1834263"/>
                  <a:pt x="2533127" y="1847547"/>
                  <a:pt x="2573997" y="1861938"/>
                </a:cubicBezTo>
                <a:cubicBezTo>
                  <a:pt x="2616277" y="1877435"/>
                  <a:pt x="2662785" y="1894040"/>
                  <a:pt x="2714929" y="1912859"/>
                </a:cubicBezTo>
                <a:cubicBezTo>
                  <a:pt x="2765665" y="1930570"/>
                  <a:pt x="2822038" y="1950496"/>
                  <a:pt x="2882638" y="1971528"/>
                </a:cubicBezTo>
                <a:cubicBezTo>
                  <a:pt x="2941830" y="1992561"/>
                  <a:pt x="3005249" y="2014701"/>
                  <a:pt x="3072896" y="2037947"/>
                </a:cubicBezTo>
                <a:cubicBezTo>
                  <a:pt x="3078534" y="2040161"/>
                  <a:pt x="3082762" y="2042375"/>
                  <a:pt x="3088399" y="2043482"/>
                </a:cubicBezTo>
                <a:cubicBezTo>
                  <a:pt x="3094036" y="2045696"/>
                  <a:pt x="3099673" y="2047910"/>
                  <a:pt x="3103901" y="2049017"/>
                </a:cubicBezTo>
                <a:cubicBezTo>
                  <a:pt x="3109539" y="2051231"/>
                  <a:pt x="3113767" y="2053445"/>
                  <a:pt x="3119404" y="2055659"/>
                </a:cubicBezTo>
                <a:cubicBezTo>
                  <a:pt x="3123632" y="2056766"/>
                  <a:pt x="3129269" y="2058980"/>
                  <a:pt x="3133497" y="2061194"/>
                </a:cubicBezTo>
                <a:cubicBezTo>
                  <a:pt x="3133497" y="2061194"/>
                  <a:pt x="3133497" y="2061194"/>
                  <a:pt x="2758618" y="2061194"/>
                </a:cubicBezTo>
                <a:cubicBezTo>
                  <a:pt x="2758618" y="2061194"/>
                  <a:pt x="2758618" y="2061194"/>
                  <a:pt x="2734660" y="2061194"/>
                </a:cubicBezTo>
                <a:cubicBezTo>
                  <a:pt x="2734660" y="2061194"/>
                  <a:pt x="2734660" y="2061194"/>
                  <a:pt x="2709292" y="2061194"/>
                </a:cubicBezTo>
                <a:cubicBezTo>
                  <a:pt x="2712111" y="2063408"/>
                  <a:pt x="2714929" y="2065622"/>
                  <a:pt x="2717748" y="2067836"/>
                </a:cubicBezTo>
                <a:cubicBezTo>
                  <a:pt x="2720567" y="2070050"/>
                  <a:pt x="2723385" y="2072263"/>
                  <a:pt x="2726204" y="2074477"/>
                </a:cubicBezTo>
                <a:cubicBezTo>
                  <a:pt x="2729022" y="2076691"/>
                  <a:pt x="2731841" y="2080012"/>
                  <a:pt x="2733250" y="2082226"/>
                </a:cubicBezTo>
                <a:cubicBezTo>
                  <a:pt x="2736069" y="2084440"/>
                  <a:pt x="2738888" y="2086654"/>
                  <a:pt x="2741706" y="2089975"/>
                </a:cubicBezTo>
                <a:cubicBezTo>
                  <a:pt x="2747344" y="2096617"/>
                  <a:pt x="2752981" y="2104366"/>
                  <a:pt x="2758618" y="2112115"/>
                </a:cubicBezTo>
                <a:cubicBezTo>
                  <a:pt x="2762846" y="2119864"/>
                  <a:pt x="2767074" y="2127612"/>
                  <a:pt x="2771302" y="2135361"/>
                </a:cubicBezTo>
                <a:cubicBezTo>
                  <a:pt x="2774121" y="2144217"/>
                  <a:pt x="2776939" y="2153073"/>
                  <a:pt x="2779758" y="2161929"/>
                </a:cubicBezTo>
                <a:cubicBezTo>
                  <a:pt x="2781167" y="2170785"/>
                  <a:pt x="2782577" y="2179640"/>
                  <a:pt x="2782577" y="2188496"/>
                </a:cubicBezTo>
                <a:cubicBezTo>
                  <a:pt x="2782577" y="2212850"/>
                  <a:pt x="2776939" y="2234989"/>
                  <a:pt x="2765665" y="2256022"/>
                </a:cubicBezTo>
                <a:cubicBezTo>
                  <a:pt x="2754390" y="2277055"/>
                  <a:pt x="2738888" y="2295873"/>
                  <a:pt x="2719157" y="2311371"/>
                </a:cubicBezTo>
                <a:cubicBezTo>
                  <a:pt x="2699427" y="2326869"/>
                  <a:pt x="2675468" y="2339045"/>
                  <a:pt x="2650101" y="2347901"/>
                </a:cubicBezTo>
                <a:cubicBezTo>
                  <a:pt x="2623324" y="2356757"/>
                  <a:pt x="2595137" y="2362292"/>
                  <a:pt x="2565542" y="2362292"/>
                </a:cubicBezTo>
                <a:cubicBezTo>
                  <a:pt x="2534537" y="2362292"/>
                  <a:pt x="2506350" y="2357864"/>
                  <a:pt x="2479573" y="2349008"/>
                </a:cubicBezTo>
                <a:cubicBezTo>
                  <a:pt x="2454205" y="2340152"/>
                  <a:pt x="2430247" y="2326869"/>
                  <a:pt x="2410516" y="2311371"/>
                </a:cubicBezTo>
                <a:cubicBezTo>
                  <a:pt x="2390786" y="2295873"/>
                  <a:pt x="2373874" y="2277055"/>
                  <a:pt x="2362600" y="2257129"/>
                </a:cubicBezTo>
                <a:cubicBezTo>
                  <a:pt x="2351325" y="2236096"/>
                  <a:pt x="2345688" y="2213957"/>
                  <a:pt x="2345688" y="2189603"/>
                </a:cubicBezTo>
                <a:cubicBezTo>
                  <a:pt x="2345688" y="2180747"/>
                  <a:pt x="2345688" y="2171892"/>
                  <a:pt x="2348506" y="2163036"/>
                </a:cubicBezTo>
                <a:cubicBezTo>
                  <a:pt x="2349916" y="2153073"/>
                  <a:pt x="2352734" y="2145324"/>
                  <a:pt x="2355553" y="2136468"/>
                </a:cubicBezTo>
                <a:cubicBezTo>
                  <a:pt x="2359781" y="2128719"/>
                  <a:pt x="2364009" y="2119864"/>
                  <a:pt x="2368237" y="2112115"/>
                </a:cubicBezTo>
                <a:cubicBezTo>
                  <a:pt x="2373874" y="2104366"/>
                  <a:pt x="2379511" y="2096617"/>
                  <a:pt x="2385149" y="2089975"/>
                </a:cubicBezTo>
                <a:cubicBezTo>
                  <a:pt x="2387967" y="2087761"/>
                  <a:pt x="2390786" y="2084440"/>
                  <a:pt x="2392195" y="2082226"/>
                </a:cubicBezTo>
                <a:cubicBezTo>
                  <a:pt x="2395014" y="2080012"/>
                  <a:pt x="2397833" y="2077798"/>
                  <a:pt x="2400651" y="2075584"/>
                </a:cubicBezTo>
                <a:cubicBezTo>
                  <a:pt x="2403470" y="2073370"/>
                  <a:pt x="2404879" y="2071156"/>
                  <a:pt x="2407698" y="2068943"/>
                </a:cubicBezTo>
                <a:cubicBezTo>
                  <a:pt x="2410516" y="2066729"/>
                  <a:pt x="2413335" y="2064515"/>
                  <a:pt x="2417563" y="2062301"/>
                </a:cubicBezTo>
                <a:cubicBezTo>
                  <a:pt x="2417563" y="2062301"/>
                  <a:pt x="2417563" y="2062301"/>
                  <a:pt x="2390786" y="2062301"/>
                </a:cubicBezTo>
                <a:cubicBezTo>
                  <a:pt x="2390786" y="2062301"/>
                  <a:pt x="2390786" y="2062301"/>
                  <a:pt x="2368237" y="2062301"/>
                </a:cubicBezTo>
                <a:cubicBezTo>
                  <a:pt x="2368237" y="2062301"/>
                  <a:pt x="2368237" y="2062301"/>
                  <a:pt x="1849161" y="2063213"/>
                </a:cubicBezTo>
                <a:lnTo>
                  <a:pt x="1742222" y="2063401"/>
                </a:lnTo>
                <a:lnTo>
                  <a:pt x="1742222" y="2063408"/>
                </a:lnTo>
                <a:lnTo>
                  <a:pt x="1740247" y="2063405"/>
                </a:lnTo>
                <a:lnTo>
                  <a:pt x="1738271" y="2063408"/>
                </a:lnTo>
                <a:lnTo>
                  <a:pt x="1738271" y="2063401"/>
                </a:lnTo>
                <a:lnTo>
                  <a:pt x="1631332" y="2063213"/>
                </a:lnTo>
                <a:cubicBezTo>
                  <a:pt x="1112256" y="2062301"/>
                  <a:pt x="1112256" y="2062301"/>
                  <a:pt x="1112256" y="2062301"/>
                </a:cubicBezTo>
                <a:cubicBezTo>
                  <a:pt x="1089707" y="2062301"/>
                  <a:pt x="1089707" y="2062301"/>
                  <a:pt x="1089707" y="2062301"/>
                </a:cubicBezTo>
                <a:cubicBezTo>
                  <a:pt x="1062930" y="2062301"/>
                  <a:pt x="1062930" y="2062301"/>
                  <a:pt x="1062930" y="2062301"/>
                </a:cubicBezTo>
                <a:cubicBezTo>
                  <a:pt x="1067158" y="2064515"/>
                  <a:pt x="1069977" y="2066729"/>
                  <a:pt x="1072795" y="2068943"/>
                </a:cubicBezTo>
                <a:cubicBezTo>
                  <a:pt x="1075614" y="2071156"/>
                  <a:pt x="1077023" y="2073370"/>
                  <a:pt x="1079842" y="2075584"/>
                </a:cubicBezTo>
                <a:cubicBezTo>
                  <a:pt x="1082660" y="2077798"/>
                  <a:pt x="1085479" y="2080012"/>
                  <a:pt x="1088298" y="2082226"/>
                </a:cubicBezTo>
                <a:cubicBezTo>
                  <a:pt x="1089707" y="2084440"/>
                  <a:pt x="1092526" y="2087761"/>
                  <a:pt x="1095344" y="2089975"/>
                </a:cubicBezTo>
                <a:cubicBezTo>
                  <a:pt x="1100982" y="2096617"/>
                  <a:pt x="1106619" y="2104366"/>
                  <a:pt x="1112256" y="2112115"/>
                </a:cubicBezTo>
                <a:cubicBezTo>
                  <a:pt x="1116484" y="2119864"/>
                  <a:pt x="1120712" y="2128719"/>
                  <a:pt x="1124940" y="2136468"/>
                </a:cubicBezTo>
                <a:cubicBezTo>
                  <a:pt x="1127759" y="2145324"/>
                  <a:pt x="1130577" y="2153073"/>
                  <a:pt x="1131987" y="2163036"/>
                </a:cubicBezTo>
                <a:cubicBezTo>
                  <a:pt x="1134805" y="2171892"/>
                  <a:pt x="1134805" y="2180747"/>
                  <a:pt x="1134805" y="2189603"/>
                </a:cubicBezTo>
                <a:cubicBezTo>
                  <a:pt x="1134805" y="2213957"/>
                  <a:pt x="1129168" y="2236096"/>
                  <a:pt x="1117893" y="2257129"/>
                </a:cubicBezTo>
                <a:cubicBezTo>
                  <a:pt x="1106619" y="2277055"/>
                  <a:pt x="1089707" y="2295873"/>
                  <a:pt x="1069977" y="2311371"/>
                </a:cubicBezTo>
                <a:cubicBezTo>
                  <a:pt x="1050246" y="2326869"/>
                  <a:pt x="1026288" y="2340152"/>
                  <a:pt x="1000920" y="2349008"/>
                </a:cubicBezTo>
                <a:cubicBezTo>
                  <a:pt x="974143" y="2357864"/>
                  <a:pt x="945956" y="2362292"/>
                  <a:pt x="914951" y="2362292"/>
                </a:cubicBezTo>
                <a:cubicBezTo>
                  <a:pt x="885356" y="2362292"/>
                  <a:pt x="857169" y="2356757"/>
                  <a:pt x="830392" y="2347901"/>
                </a:cubicBezTo>
                <a:cubicBezTo>
                  <a:pt x="805025" y="2339045"/>
                  <a:pt x="781066" y="2326869"/>
                  <a:pt x="761336" y="2311371"/>
                </a:cubicBezTo>
                <a:cubicBezTo>
                  <a:pt x="741605" y="2295873"/>
                  <a:pt x="726103" y="2277055"/>
                  <a:pt x="714828" y="2256022"/>
                </a:cubicBezTo>
                <a:cubicBezTo>
                  <a:pt x="703554" y="2234989"/>
                  <a:pt x="697916" y="2212850"/>
                  <a:pt x="697916" y="2188496"/>
                </a:cubicBezTo>
                <a:cubicBezTo>
                  <a:pt x="697916" y="2179640"/>
                  <a:pt x="699326" y="2170785"/>
                  <a:pt x="700735" y="2161929"/>
                </a:cubicBezTo>
                <a:cubicBezTo>
                  <a:pt x="703554" y="2153073"/>
                  <a:pt x="706372" y="2144217"/>
                  <a:pt x="709191" y="2135361"/>
                </a:cubicBezTo>
                <a:cubicBezTo>
                  <a:pt x="713419" y="2127612"/>
                  <a:pt x="717647" y="2119864"/>
                  <a:pt x="721875" y="2112115"/>
                </a:cubicBezTo>
                <a:cubicBezTo>
                  <a:pt x="727512" y="2104366"/>
                  <a:pt x="733149" y="2096617"/>
                  <a:pt x="738787" y="2089975"/>
                </a:cubicBezTo>
                <a:cubicBezTo>
                  <a:pt x="741605" y="2086654"/>
                  <a:pt x="744424" y="2084440"/>
                  <a:pt x="747243" y="2082226"/>
                </a:cubicBezTo>
                <a:cubicBezTo>
                  <a:pt x="748652" y="2080012"/>
                  <a:pt x="751471" y="2076691"/>
                  <a:pt x="754289" y="2074477"/>
                </a:cubicBezTo>
                <a:cubicBezTo>
                  <a:pt x="757108" y="2072263"/>
                  <a:pt x="759926" y="2070050"/>
                  <a:pt x="762745" y="2067836"/>
                </a:cubicBezTo>
                <a:cubicBezTo>
                  <a:pt x="765564" y="2065622"/>
                  <a:pt x="768382" y="2063408"/>
                  <a:pt x="771201" y="2061194"/>
                </a:cubicBezTo>
                <a:cubicBezTo>
                  <a:pt x="745833" y="2061194"/>
                  <a:pt x="745833" y="2061194"/>
                  <a:pt x="745833" y="2061194"/>
                </a:cubicBezTo>
                <a:cubicBezTo>
                  <a:pt x="721875" y="2061194"/>
                  <a:pt x="721875" y="2061194"/>
                  <a:pt x="721875" y="2061194"/>
                </a:cubicBezTo>
                <a:cubicBezTo>
                  <a:pt x="346996" y="2061194"/>
                  <a:pt x="346996" y="2061194"/>
                  <a:pt x="346996" y="2061194"/>
                </a:cubicBezTo>
                <a:cubicBezTo>
                  <a:pt x="351224" y="2058980"/>
                  <a:pt x="356861" y="2056766"/>
                  <a:pt x="361089" y="2055659"/>
                </a:cubicBezTo>
                <a:cubicBezTo>
                  <a:pt x="366726" y="2053445"/>
                  <a:pt x="370954" y="2051231"/>
                  <a:pt x="376592" y="2049017"/>
                </a:cubicBezTo>
                <a:cubicBezTo>
                  <a:pt x="380820" y="2047910"/>
                  <a:pt x="386457" y="2045696"/>
                  <a:pt x="392094" y="2043482"/>
                </a:cubicBezTo>
                <a:cubicBezTo>
                  <a:pt x="397731" y="2042375"/>
                  <a:pt x="401959" y="2040161"/>
                  <a:pt x="407597" y="2037947"/>
                </a:cubicBezTo>
                <a:cubicBezTo>
                  <a:pt x="475244" y="2014701"/>
                  <a:pt x="538663" y="1992561"/>
                  <a:pt x="597855" y="1971528"/>
                </a:cubicBezTo>
                <a:cubicBezTo>
                  <a:pt x="658455" y="1950496"/>
                  <a:pt x="714828" y="1930570"/>
                  <a:pt x="765564" y="1912859"/>
                </a:cubicBezTo>
                <a:cubicBezTo>
                  <a:pt x="817708" y="1894040"/>
                  <a:pt x="864216" y="1877435"/>
                  <a:pt x="906496" y="1861938"/>
                </a:cubicBezTo>
                <a:cubicBezTo>
                  <a:pt x="947366" y="1847547"/>
                  <a:pt x="984008" y="1834263"/>
                  <a:pt x="1013604" y="1823193"/>
                </a:cubicBezTo>
                <a:cubicBezTo>
                  <a:pt x="1034744" y="1816551"/>
                  <a:pt x="1053065" y="1807696"/>
                  <a:pt x="1071386" y="1797733"/>
                </a:cubicBezTo>
                <a:cubicBezTo>
                  <a:pt x="1088298" y="1787770"/>
                  <a:pt x="1105209" y="1775593"/>
                  <a:pt x="1120712" y="1763416"/>
                </a:cubicBezTo>
                <a:cubicBezTo>
                  <a:pt x="1136214" y="1751240"/>
                  <a:pt x="1148898" y="1737956"/>
                  <a:pt x="1161582" y="1723565"/>
                </a:cubicBezTo>
                <a:cubicBezTo>
                  <a:pt x="1172857" y="1709175"/>
                  <a:pt x="1184131" y="1693677"/>
                  <a:pt x="1192587" y="1677072"/>
                </a:cubicBezTo>
                <a:cubicBezTo>
                  <a:pt x="1198225" y="1667109"/>
                  <a:pt x="1202452" y="1656040"/>
                  <a:pt x="1206680" y="1646077"/>
                </a:cubicBezTo>
                <a:cubicBezTo>
                  <a:pt x="1210908" y="1635007"/>
                  <a:pt x="1213727" y="1623937"/>
                  <a:pt x="1215136" y="1613974"/>
                </a:cubicBezTo>
                <a:cubicBezTo>
                  <a:pt x="1216546" y="1604012"/>
                  <a:pt x="1217955" y="1594049"/>
                  <a:pt x="1216546" y="1585193"/>
                </a:cubicBezTo>
                <a:cubicBezTo>
                  <a:pt x="1215136" y="1576337"/>
                  <a:pt x="1212318" y="1567481"/>
                  <a:pt x="1206680" y="1559732"/>
                </a:cubicBezTo>
                <a:cubicBezTo>
                  <a:pt x="1193997" y="1542021"/>
                  <a:pt x="1175675" y="1515453"/>
                  <a:pt x="1155945" y="1485565"/>
                </a:cubicBezTo>
                <a:cubicBezTo>
                  <a:pt x="1134805" y="1455676"/>
                  <a:pt x="1110847" y="1421360"/>
                  <a:pt x="1089707" y="1389258"/>
                </a:cubicBezTo>
                <a:cubicBezTo>
                  <a:pt x="1067158" y="1358262"/>
                  <a:pt x="1047427" y="1327267"/>
                  <a:pt x="1031925" y="1305127"/>
                </a:cubicBezTo>
                <a:cubicBezTo>
                  <a:pt x="1016422" y="1281881"/>
                  <a:pt x="1005148" y="1266383"/>
                  <a:pt x="1003739" y="1264169"/>
                </a:cubicBezTo>
                <a:cubicBezTo>
                  <a:pt x="1003739" y="1264169"/>
                  <a:pt x="1000920" y="1265276"/>
                  <a:pt x="998101" y="1266383"/>
                </a:cubicBezTo>
                <a:cubicBezTo>
                  <a:pt x="993873" y="1268597"/>
                  <a:pt x="989645" y="1269704"/>
                  <a:pt x="984008" y="1271918"/>
                </a:cubicBezTo>
                <a:cubicBezTo>
                  <a:pt x="978371" y="1273025"/>
                  <a:pt x="972734" y="1275239"/>
                  <a:pt x="965687" y="1276346"/>
                </a:cubicBezTo>
                <a:cubicBezTo>
                  <a:pt x="958640" y="1277453"/>
                  <a:pt x="951594" y="1278560"/>
                  <a:pt x="943138" y="1278560"/>
                </a:cubicBezTo>
                <a:cubicBezTo>
                  <a:pt x="937501" y="1278560"/>
                  <a:pt x="930454" y="1278560"/>
                  <a:pt x="924817" y="1276346"/>
                </a:cubicBezTo>
                <a:cubicBezTo>
                  <a:pt x="919179" y="1274132"/>
                  <a:pt x="913542" y="1271918"/>
                  <a:pt x="907905" y="1267490"/>
                </a:cubicBezTo>
                <a:cubicBezTo>
                  <a:pt x="903677" y="1264169"/>
                  <a:pt x="898040" y="1258634"/>
                  <a:pt x="895221" y="1251992"/>
                </a:cubicBezTo>
                <a:cubicBezTo>
                  <a:pt x="892402" y="1244244"/>
                  <a:pt x="889584" y="1236495"/>
                  <a:pt x="889584" y="1225425"/>
                </a:cubicBezTo>
                <a:cubicBezTo>
                  <a:pt x="886765" y="1203285"/>
                  <a:pt x="881128" y="1183360"/>
                  <a:pt x="874081" y="1164541"/>
                </a:cubicBezTo>
                <a:cubicBezTo>
                  <a:pt x="865625" y="1145723"/>
                  <a:pt x="855760" y="1129118"/>
                  <a:pt x="847304" y="1112513"/>
                </a:cubicBezTo>
                <a:cubicBezTo>
                  <a:pt x="837439" y="1095908"/>
                  <a:pt x="828983" y="1080411"/>
                  <a:pt x="823346" y="1063806"/>
                </a:cubicBezTo>
                <a:cubicBezTo>
                  <a:pt x="817708" y="1048308"/>
                  <a:pt x="814890" y="1031704"/>
                  <a:pt x="817708" y="1013992"/>
                </a:cubicBezTo>
                <a:cubicBezTo>
                  <a:pt x="819118" y="1000708"/>
                  <a:pt x="821936" y="987425"/>
                  <a:pt x="826164" y="975248"/>
                </a:cubicBezTo>
                <a:cubicBezTo>
                  <a:pt x="828983" y="963071"/>
                  <a:pt x="834620" y="950894"/>
                  <a:pt x="840258" y="942038"/>
                </a:cubicBezTo>
                <a:cubicBezTo>
                  <a:pt x="845895" y="932076"/>
                  <a:pt x="852941" y="924327"/>
                  <a:pt x="861397" y="918792"/>
                </a:cubicBezTo>
                <a:cubicBezTo>
                  <a:pt x="869853" y="913257"/>
                  <a:pt x="878309" y="909936"/>
                  <a:pt x="886765" y="909936"/>
                </a:cubicBezTo>
                <a:cubicBezTo>
                  <a:pt x="889584" y="909936"/>
                  <a:pt x="892402" y="909936"/>
                  <a:pt x="895221" y="909936"/>
                </a:cubicBezTo>
                <a:cubicBezTo>
                  <a:pt x="898040" y="911043"/>
                  <a:pt x="902268" y="912150"/>
                  <a:pt x="905086" y="913257"/>
                </a:cubicBezTo>
                <a:cubicBezTo>
                  <a:pt x="907905" y="914364"/>
                  <a:pt x="910724" y="915471"/>
                  <a:pt x="913542" y="917685"/>
                </a:cubicBezTo>
                <a:cubicBezTo>
                  <a:pt x="917770" y="919899"/>
                  <a:pt x="920589" y="922113"/>
                  <a:pt x="923407" y="924327"/>
                </a:cubicBezTo>
                <a:cubicBezTo>
                  <a:pt x="929045" y="928755"/>
                  <a:pt x="934682" y="932076"/>
                  <a:pt x="938910" y="936504"/>
                </a:cubicBezTo>
                <a:cubicBezTo>
                  <a:pt x="944547" y="940932"/>
                  <a:pt x="948775" y="944252"/>
                  <a:pt x="954412" y="948680"/>
                </a:cubicBezTo>
                <a:cubicBezTo>
                  <a:pt x="958640" y="952001"/>
                  <a:pt x="964278" y="955322"/>
                  <a:pt x="968506" y="959750"/>
                </a:cubicBezTo>
                <a:cubicBezTo>
                  <a:pt x="972734" y="963071"/>
                  <a:pt x="976961" y="966392"/>
                  <a:pt x="981189" y="968606"/>
                </a:cubicBezTo>
                <a:cubicBezTo>
                  <a:pt x="967096" y="957536"/>
                  <a:pt x="938910" y="892224"/>
                  <a:pt x="921998" y="800345"/>
                </a:cubicBezTo>
                <a:cubicBezTo>
                  <a:pt x="905086" y="708466"/>
                  <a:pt x="899449" y="590019"/>
                  <a:pt x="930454" y="472680"/>
                </a:cubicBezTo>
                <a:cubicBezTo>
                  <a:pt x="961459" y="355340"/>
                  <a:pt x="1027697" y="239107"/>
                  <a:pt x="1155945" y="150549"/>
                </a:cubicBezTo>
                <a:cubicBezTo>
                  <a:pt x="1251074" y="84961"/>
                  <a:pt x="1380291" y="34939"/>
                  <a:pt x="1554892" y="12627"/>
                </a:cubicBezTo>
                <a:lnTo>
                  <a:pt x="1735453" y="63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981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-721" y="3303557"/>
            <a:ext cx="1881995" cy="1839719"/>
          </a:xfrm>
          <a:custGeom>
            <a:avLst/>
            <a:gdLst>
              <a:gd name="connsiteX0" fmla="*/ 629301 w 1881995"/>
              <a:gd name="connsiteY0" fmla="*/ 0 h 1839719"/>
              <a:gd name="connsiteX1" fmla="*/ 1881995 w 1881995"/>
              <a:gd name="connsiteY1" fmla="*/ 1252693 h 1839719"/>
              <a:gd name="connsiteX2" fmla="*/ 1294968 w 1881995"/>
              <a:gd name="connsiteY2" fmla="*/ 1839719 h 1839719"/>
              <a:gd name="connsiteX3" fmla="*/ 0 w 1881995"/>
              <a:gd name="connsiteY3" fmla="*/ 1839719 h 1839719"/>
              <a:gd name="connsiteX4" fmla="*/ 0 w 1881995"/>
              <a:gd name="connsiteY4" fmla="*/ 629301 h 183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995" h="1839719">
                <a:moveTo>
                  <a:pt x="629301" y="0"/>
                </a:moveTo>
                <a:lnTo>
                  <a:pt x="1881995" y="1252693"/>
                </a:lnTo>
                <a:lnTo>
                  <a:pt x="1294968" y="1839719"/>
                </a:lnTo>
                <a:lnTo>
                  <a:pt x="0" y="1839719"/>
                </a:lnTo>
                <a:lnTo>
                  <a:pt x="0" y="62930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9" hasCustomPrompt="1"/>
          </p:nvPr>
        </p:nvSpPr>
        <p:spPr>
          <a:xfrm>
            <a:off x="6361599" y="1257042"/>
            <a:ext cx="2782401" cy="3676699"/>
          </a:xfrm>
          <a:custGeom>
            <a:avLst/>
            <a:gdLst>
              <a:gd name="connsiteX0" fmla="*/ 1838352 w 2782401"/>
              <a:gd name="connsiteY0" fmla="*/ 0 h 3676699"/>
              <a:gd name="connsiteX1" fmla="*/ 2782401 w 2782401"/>
              <a:gd name="connsiteY1" fmla="*/ 944049 h 3676699"/>
              <a:gd name="connsiteX2" fmla="*/ 2782401 w 2782401"/>
              <a:gd name="connsiteY2" fmla="*/ 2732651 h 3676699"/>
              <a:gd name="connsiteX3" fmla="*/ 1838352 w 2782401"/>
              <a:gd name="connsiteY3" fmla="*/ 3676699 h 3676699"/>
              <a:gd name="connsiteX4" fmla="*/ 0 w 2782401"/>
              <a:gd name="connsiteY4" fmla="*/ 1838350 h 367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401" h="3676699">
                <a:moveTo>
                  <a:pt x="1838352" y="0"/>
                </a:moveTo>
                <a:lnTo>
                  <a:pt x="2782401" y="944049"/>
                </a:lnTo>
                <a:lnTo>
                  <a:pt x="2782401" y="2732651"/>
                </a:lnTo>
                <a:lnTo>
                  <a:pt x="1838352" y="3676699"/>
                </a:lnTo>
                <a:lnTo>
                  <a:pt x="0" y="18383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817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3" hasCustomPrompt="1"/>
          </p:nvPr>
        </p:nvSpPr>
        <p:spPr>
          <a:xfrm rot="1109790">
            <a:off x="288804" y="3052746"/>
            <a:ext cx="2014585" cy="1356157"/>
          </a:xfrm>
          <a:custGeom>
            <a:avLst/>
            <a:gdLst>
              <a:gd name="connsiteX0" fmla="*/ 0 w 2014585"/>
              <a:gd name="connsiteY0" fmla="*/ 118473 h 1356157"/>
              <a:gd name="connsiteX1" fmla="*/ 1938961 w 2014585"/>
              <a:gd name="connsiteY1" fmla="*/ 0 h 1356157"/>
              <a:gd name="connsiteX2" fmla="*/ 2014585 w 2014585"/>
              <a:gd name="connsiteY2" fmla="*/ 1237684 h 1356157"/>
              <a:gd name="connsiteX3" fmla="*/ 75624 w 2014585"/>
              <a:gd name="connsiteY3" fmla="*/ 1356157 h 135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585" h="1356157">
                <a:moveTo>
                  <a:pt x="0" y="118473"/>
                </a:moveTo>
                <a:lnTo>
                  <a:pt x="1938961" y="0"/>
                </a:lnTo>
                <a:lnTo>
                  <a:pt x="2014585" y="1237684"/>
                </a:lnTo>
                <a:lnTo>
                  <a:pt x="75624" y="135615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4" hasCustomPrompt="1"/>
          </p:nvPr>
        </p:nvSpPr>
        <p:spPr>
          <a:xfrm rot="20217248">
            <a:off x="2331794" y="1653435"/>
            <a:ext cx="2097011" cy="1499681"/>
          </a:xfrm>
          <a:custGeom>
            <a:avLst/>
            <a:gdLst>
              <a:gd name="connsiteX0" fmla="*/ 2097011 w 2097011"/>
              <a:gd name="connsiteY0" fmla="*/ 271895 h 1499681"/>
              <a:gd name="connsiteX1" fmla="*/ 1923455 w 2097011"/>
              <a:gd name="connsiteY1" fmla="*/ 1499681 h 1499681"/>
              <a:gd name="connsiteX2" fmla="*/ 0 w 2097011"/>
              <a:gd name="connsiteY2" fmla="*/ 1227786 h 1499681"/>
              <a:gd name="connsiteX3" fmla="*/ 173556 w 2097011"/>
              <a:gd name="connsiteY3" fmla="*/ 0 h 149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011" h="1499681">
                <a:moveTo>
                  <a:pt x="2097011" y="271895"/>
                </a:moveTo>
                <a:lnTo>
                  <a:pt x="1923455" y="1499681"/>
                </a:lnTo>
                <a:lnTo>
                  <a:pt x="0" y="1227786"/>
                </a:lnTo>
                <a:lnTo>
                  <a:pt x="173556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5" hasCustomPrompt="1"/>
          </p:nvPr>
        </p:nvSpPr>
        <p:spPr>
          <a:xfrm rot="1800000">
            <a:off x="4313813" y="3042177"/>
            <a:ext cx="1942577" cy="1239992"/>
          </a:xfrm>
          <a:custGeom>
            <a:avLst/>
            <a:gdLst>
              <a:gd name="connsiteX0" fmla="*/ 0 w 1942577"/>
              <a:gd name="connsiteY0" fmla="*/ 0 h 1239992"/>
              <a:gd name="connsiteX1" fmla="*/ 1942577 w 1942577"/>
              <a:gd name="connsiteY1" fmla="*/ 0 h 1239992"/>
              <a:gd name="connsiteX2" fmla="*/ 1942577 w 1942577"/>
              <a:gd name="connsiteY2" fmla="*/ 1239992 h 1239992"/>
              <a:gd name="connsiteX3" fmla="*/ 0 w 1942577"/>
              <a:gd name="connsiteY3" fmla="*/ 1239992 h 123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2577" h="1239992">
                <a:moveTo>
                  <a:pt x="0" y="0"/>
                </a:moveTo>
                <a:lnTo>
                  <a:pt x="1942577" y="0"/>
                </a:lnTo>
                <a:lnTo>
                  <a:pt x="1942577" y="1239992"/>
                </a:lnTo>
                <a:lnTo>
                  <a:pt x="0" y="12399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6" hasCustomPrompt="1"/>
          </p:nvPr>
        </p:nvSpPr>
        <p:spPr>
          <a:xfrm rot="20700000">
            <a:off x="6565146" y="1783279"/>
            <a:ext cx="1942577" cy="1239993"/>
          </a:xfrm>
          <a:custGeom>
            <a:avLst/>
            <a:gdLst>
              <a:gd name="connsiteX0" fmla="*/ 1942577 w 1942577"/>
              <a:gd name="connsiteY0" fmla="*/ 0 h 1239993"/>
              <a:gd name="connsiteX1" fmla="*/ 1942577 w 1942577"/>
              <a:gd name="connsiteY1" fmla="*/ 1239993 h 1239993"/>
              <a:gd name="connsiteX2" fmla="*/ 0 w 1942577"/>
              <a:gd name="connsiteY2" fmla="*/ 1239992 h 1239993"/>
              <a:gd name="connsiteX3" fmla="*/ 0 w 1942577"/>
              <a:gd name="connsiteY3" fmla="*/ 0 h 123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2577" h="1239993">
                <a:moveTo>
                  <a:pt x="1942577" y="0"/>
                </a:moveTo>
                <a:lnTo>
                  <a:pt x="1942577" y="1239993"/>
                </a:lnTo>
                <a:lnTo>
                  <a:pt x="0" y="123999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95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81000" y="2507364"/>
            <a:ext cx="2819400" cy="2274186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2247900" y="1581150"/>
            <a:ext cx="1905000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048000" y="2895549"/>
            <a:ext cx="1905000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273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61283" y="3454488"/>
            <a:ext cx="1905000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151963" y="2001476"/>
            <a:ext cx="2128520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013783" y="1252220"/>
            <a:ext cx="1905000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6844363" y="2566619"/>
            <a:ext cx="1905000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535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6096000" y="1454238"/>
            <a:ext cx="2653363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381000" y="1454238"/>
            <a:ext cx="2653363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2666428" y="2876550"/>
            <a:ext cx="3810000" cy="1917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47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2" hasCustomPrompt="1"/>
          </p:nvPr>
        </p:nvSpPr>
        <p:spPr>
          <a:xfrm>
            <a:off x="381000" y="2188846"/>
            <a:ext cx="2286000" cy="1475104"/>
          </a:xfrm>
          <a:custGeom>
            <a:avLst/>
            <a:gdLst>
              <a:gd name="connsiteX0" fmla="*/ 0 w 3552168"/>
              <a:gd name="connsiteY0" fmla="*/ 0 h 1886454"/>
              <a:gd name="connsiteX1" fmla="*/ 3552168 w 3552168"/>
              <a:gd name="connsiteY1" fmla="*/ 0 h 1886454"/>
              <a:gd name="connsiteX2" fmla="*/ 3552168 w 3552168"/>
              <a:gd name="connsiteY2" fmla="*/ 1854875 h 1886454"/>
              <a:gd name="connsiteX3" fmla="*/ 3520589 w 3552168"/>
              <a:gd name="connsiteY3" fmla="*/ 1886454 h 1886454"/>
              <a:gd name="connsiteX4" fmla="*/ 31579 w 3552168"/>
              <a:gd name="connsiteY4" fmla="*/ 1886454 h 1886454"/>
              <a:gd name="connsiteX5" fmla="*/ 0 w 3552168"/>
              <a:gd name="connsiteY5" fmla="*/ 1854875 h 188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2168" h="1886454">
                <a:moveTo>
                  <a:pt x="0" y="0"/>
                </a:moveTo>
                <a:lnTo>
                  <a:pt x="3552168" y="0"/>
                </a:lnTo>
                <a:lnTo>
                  <a:pt x="3552168" y="1854875"/>
                </a:lnTo>
                <a:cubicBezTo>
                  <a:pt x="3552168" y="1872316"/>
                  <a:pt x="3538030" y="1886454"/>
                  <a:pt x="3520589" y="1886454"/>
                </a:cubicBezTo>
                <a:lnTo>
                  <a:pt x="31579" y="1886454"/>
                </a:lnTo>
                <a:cubicBezTo>
                  <a:pt x="14138" y="1886454"/>
                  <a:pt x="0" y="1872316"/>
                  <a:pt x="0" y="18548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39232" y="2345821"/>
            <a:ext cx="5208208" cy="2661788"/>
          </a:xfrm>
          <a:custGeom>
            <a:avLst/>
            <a:gdLst>
              <a:gd name="connsiteX0" fmla="*/ 0 w 5208208"/>
              <a:gd name="connsiteY0" fmla="*/ 0 h 2661788"/>
              <a:gd name="connsiteX1" fmla="*/ 5208208 w 5208208"/>
              <a:gd name="connsiteY1" fmla="*/ 0 h 2661788"/>
              <a:gd name="connsiteX2" fmla="*/ 5208208 w 5208208"/>
              <a:gd name="connsiteY2" fmla="*/ 2617229 h 2661788"/>
              <a:gd name="connsiteX3" fmla="*/ 5161906 w 5208208"/>
              <a:gd name="connsiteY3" fmla="*/ 2661788 h 2661788"/>
              <a:gd name="connsiteX4" fmla="*/ 3804458 w 5208208"/>
              <a:gd name="connsiteY4" fmla="*/ 2661788 h 2661788"/>
              <a:gd name="connsiteX5" fmla="*/ 1184878 w 5208208"/>
              <a:gd name="connsiteY5" fmla="*/ 2661788 h 2661788"/>
              <a:gd name="connsiteX6" fmla="*/ 46302 w 5208208"/>
              <a:gd name="connsiteY6" fmla="*/ 2661788 h 2661788"/>
              <a:gd name="connsiteX7" fmla="*/ 0 w 5208208"/>
              <a:gd name="connsiteY7" fmla="*/ 2617229 h 266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8208" h="2661788">
                <a:moveTo>
                  <a:pt x="0" y="0"/>
                </a:moveTo>
                <a:lnTo>
                  <a:pt x="5208208" y="0"/>
                </a:lnTo>
                <a:lnTo>
                  <a:pt x="5208208" y="2617229"/>
                </a:lnTo>
                <a:cubicBezTo>
                  <a:pt x="5208208" y="2641839"/>
                  <a:pt x="5187478" y="2661788"/>
                  <a:pt x="5161906" y="2661788"/>
                </a:cubicBezTo>
                <a:lnTo>
                  <a:pt x="3804458" y="2661788"/>
                </a:lnTo>
                <a:lnTo>
                  <a:pt x="1184878" y="2661788"/>
                </a:lnTo>
                <a:lnTo>
                  <a:pt x="46302" y="2661788"/>
                </a:lnTo>
                <a:cubicBezTo>
                  <a:pt x="20730" y="2661788"/>
                  <a:pt x="0" y="2641839"/>
                  <a:pt x="0" y="2617229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txBody>
          <a:bodyPr wrap="square" anchor="b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3" hasCustomPrompt="1"/>
          </p:nvPr>
        </p:nvSpPr>
        <p:spPr>
          <a:xfrm>
            <a:off x="6477000" y="3332733"/>
            <a:ext cx="2667000" cy="1674877"/>
          </a:xfrm>
          <a:custGeom>
            <a:avLst/>
            <a:gdLst>
              <a:gd name="connsiteX0" fmla="*/ 0 w 3552168"/>
              <a:gd name="connsiteY0" fmla="*/ 0 h 1886454"/>
              <a:gd name="connsiteX1" fmla="*/ 3552168 w 3552168"/>
              <a:gd name="connsiteY1" fmla="*/ 0 h 1886454"/>
              <a:gd name="connsiteX2" fmla="*/ 3552168 w 3552168"/>
              <a:gd name="connsiteY2" fmla="*/ 1854875 h 1886454"/>
              <a:gd name="connsiteX3" fmla="*/ 3520589 w 3552168"/>
              <a:gd name="connsiteY3" fmla="*/ 1886454 h 1886454"/>
              <a:gd name="connsiteX4" fmla="*/ 31579 w 3552168"/>
              <a:gd name="connsiteY4" fmla="*/ 1886454 h 1886454"/>
              <a:gd name="connsiteX5" fmla="*/ 0 w 3552168"/>
              <a:gd name="connsiteY5" fmla="*/ 1854875 h 188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2168" h="1886454">
                <a:moveTo>
                  <a:pt x="0" y="0"/>
                </a:moveTo>
                <a:lnTo>
                  <a:pt x="3552168" y="0"/>
                </a:lnTo>
                <a:lnTo>
                  <a:pt x="3552168" y="1854875"/>
                </a:lnTo>
                <a:cubicBezTo>
                  <a:pt x="3552168" y="1872316"/>
                  <a:pt x="3538030" y="1886454"/>
                  <a:pt x="3520589" y="1886454"/>
                </a:cubicBezTo>
                <a:lnTo>
                  <a:pt x="31579" y="1886454"/>
                </a:lnTo>
                <a:cubicBezTo>
                  <a:pt x="14138" y="1886454"/>
                  <a:pt x="0" y="1872316"/>
                  <a:pt x="0" y="18548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4860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777305" y="1548611"/>
            <a:ext cx="3072828" cy="3072828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tIns="91440" bIns="1005840" anchor="b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5135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4" name="Picture Placeholder 93"/>
          <p:cNvSpPr>
            <a:spLocks noGrp="1"/>
          </p:cNvSpPr>
          <p:nvPr>
            <p:ph type="pic" sz="quarter" idx="26" hasCustomPrompt="1"/>
          </p:nvPr>
        </p:nvSpPr>
        <p:spPr>
          <a:xfrm>
            <a:off x="690109" y="1650681"/>
            <a:ext cx="1362982" cy="1362982"/>
          </a:xfrm>
          <a:custGeom>
            <a:avLst/>
            <a:gdLst>
              <a:gd name="connsiteX0" fmla="*/ 681491 w 1362982"/>
              <a:gd name="connsiteY0" fmla="*/ 0 h 1362982"/>
              <a:gd name="connsiteX1" fmla="*/ 1362982 w 1362982"/>
              <a:gd name="connsiteY1" fmla="*/ 681491 h 1362982"/>
              <a:gd name="connsiteX2" fmla="*/ 681491 w 1362982"/>
              <a:gd name="connsiteY2" fmla="*/ 1362982 h 1362982"/>
              <a:gd name="connsiteX3" fmla="*/ 0 w 1362982"/>
              <a:gd name="connsiteY3" fmla="*/ 681491 h 1362982"/>
              <a:gd name="connsiteX4" fmla="*/ 681491 w 1362982"/>
              <a:gd name="connsiteY4" fmla="*/ 0 h 136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982" h="1362982">
                <a:moveTo>
                  <a:pt x="681491" y="0"/>
                </a:moveTo>
                <a:cubicBezTo>
                  <a:pt x="1057868" y="0"/>
                  <a:pt x="1362982" y="305114"/>
                  <a:pt x="1362982" y="681491"/>
                </a:cubicBezTo>
                <a:cubicBezTo>
                  <a:pt x="1362982" y="1057868"/>
                  <a:pt x="1057868" y="1362982"/>
                  <a:pt x="681491" y="1362982"/>
                </a:cubicBezTo>
                <a:cubicBezTo>
                  <a:pt x="305114" y="1362982"/>
                  <a:pt x="0" y="1057868"/>
                  <a:pt x="0" y="681491"/>
                </a:cubicBezTo>
                <a:cubicBezTo>
                  <a:pt x="0" y="305114"/>
                  <a:pt x="305114" y="0"/>
                  <a:pt x="6814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6" name="Picture Placeholder 95"/>
          <p:cNvSpPr>
            <a:spLocks noGrp="1"/>
          </p:cNvSpPr>
          <p:nvPr>
            <p:ph type="pic" sz="quarter" idx="27" hasCustomPrompt="1"/>
          </p:nvPr>
        </p:nvSpPr>
        <p:spPr>
          <a:xfrm>
            <a:off x="4751310" y="1637035"/>
            <a:ext cx="1749400" cy="1749400"/>
          </a:xfrm>
          <a:custGeom>
            <a:avLst/>
            <a:gdLst>
              <a:gd name="connsiteX0" fmla="*/ 874700 w 1749400"/>
              <a:gd name="connsiteY0" fmla="*/ 0 h 1749400"/>
              <a:gd name="connsiteX1" fmla="*/ 1749400 w 1749400"/>
              <a:gd name="connsiteY1" fmla="*/ 874700 h 1749400"/>
              <a:gd name="connsiteX2" fmla="*/ 874700 w 1749400"/>
              <a:gd name="connsiteY2" fmla="*/ 1749400 h 1749400"/>
              <a:gd name="connsiteX3" fmla="*/ 0 w 1749400"/>
              <a:gd name="connsiteY3" fmla="*/ 874700 h 1749400"/>
              <a:gd name="connsiteX4" fmla="*/ 874700 w 1749400"/>
              <a:gd name="connsiteY4" fmla="*/ 0 h 17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00" h="1749400">
                <a:moveTo>
                  <a:pt x="874700" y="0"/>
                </a:moveTo>
                <a:cubicBezTo>
                  <a:pt x="1357783" y="0"/>
                  <a:pt x="1749400" y="391617"/>
                  <a:pt x="1749400" y="874700"/>
                </a:cubicBezTo>
                <a:cubicBezTo>
                  <a:pt x="1749400" y="1357783"/>
                  <a:pt x="1357783" y="1749400"/>
                  <a:pt x="874700" y="1749400"/>
                </a:cubicBezTo>
                <a:cubicBezTo>
                  <a:pt x="391617" y="1749400"/>
                  <a:pt x="0" y="1357783"/>
                  <a:pt x="0" y="874700"/>
                </a:cubicBezTo>
                <a:cubicBezTo>
                  <a:pt x="0" y="391617"/>
                  <a:pt x="391617" y="0"/>
                  <a:pt x="874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5" name="Picture Placeholder 94"/>
          <p:cNvSpPr>
            <a:spLocks noGrp="1"/>
          </p:cNvSpPr>
          <p:nvPr>
            <p:ph type="pic" sz="quarter" idx="28" hasCustomPrompt="1"/>
          </p:nvPr>
        </p:nvSpPr>
        <p:spPr>
          <a:xfrm>
            <a:off x="2523851" y="2688325"/>
            <a:ext cx="1949908" cy="1949908"/>
          </a:xfrm>
          <a:custGeom>
            <a:avLst/>
            <a:gdLst>
              <a:gd name="connsiteX0" fmla="*/ 1023847 w 2047694"/>
              <a:gd name="connsiteY0" fmla="*/ 0 h 2047694"/>
              <a:gd name="connsiteX1" fmla="*/ 2047694 w 2047694"/>
              <a:gd name="connsiteY1" fmla="*/ 1023847 h 2047694"/>
              <a:gd name="connsiteX2" fmla="*/ 1023847 w 2047694"/>
              <a:gd name="connsiteY2" fmla="*/ 2047694 h 2047694"/>
              <a:gd name="connsiteX3" fmla="*/ 0 w 2047694"/>
              <a:gd name="connsiteY3" fmla="*/ 1023847 h 2047694"/>
              <a:gd name="connsiteX4" fmla="*/ 1023847 w 2047694"/>
              <a:gd name="connsiteY4" fmla="*/ 0 h 20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694" h="2047694">
                <a:moveTo>
                  <a:pt x="1023847" y="0"/>
                </a:moveTo>
                <a:cubicBezTo>
                  <a:pt x="1589302" y="0"/>
                  <a:pt x="2047694" y="458392"/>
                  <a:pt x="2047694" y="1023847"/>
                </a:cubicBezTo>
                <a:cubicBezTo>
                  <a:pt x="2047694" y="1589302"/>
                  <a:pt x="1589302" y="2047694"/>
                  <a:pt x="1023847" y="2047694"/>
                </a:cubicBezTo>
                <a:cubicBezTo>
                  <a:pt x="458392" y="2047694"/>
                  <a:pt x="0" y="1589302"/>
                  <a:pt x="0" y="1023847"/>
                </a:cubicBezTo>
                <a:cubicBezTo>
                  <a:pt x="0" y="458392"/>
                  <a:pt x="458392" y="0"/>
                  <a:pt x="10238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7" name="Picture Placeholder 96"/>
          <p:cNvSpPr>
            <a:spLocks noGrp="1"/>
          </p:cNvSpPr>
          <p:nvPr>
            <p:ph type="pic" sz="quarter" idx="29" hasCustomPrompt="1"/>
          </p:nvPr>
        </p:nvSpPr>
        <p:spPr>
          <a:xfrm>
            <a:off x="6998928" y="3277977"/>
            <a:ext cx="1508572" cy="1508572"/>
          </a:xfrm>
          <a:custGeom>
            <a:avLst/>
            <a:gdLst>
              <a:gd name="connsiteX0" fmla="*/ 754286 w 1508572"/>
              <a:gd name="connsiteY0" fmla="*/ 0 h 1508572"/>
              <a:gd name="connsiteX1" fmla="*/ 1508572 w 1508572"/>
              <a:gd name="connsiteY1" fmla="*/ 754286 h 1508572"/>
              <a:gd name="connsiteX2" fmla="*/ 754286 w 1508572"/>
              <a:gd name="connsiteY2" fmla="*/ 1508572 h 1508572"/>
              <a:gd name="connsiteX3" fmla="*/ 0 w 1508572"/>
              <a:gd name="connsiteY3" fmla="*/ 754286 h 1508572"/>
              <a:gd name="connsiteX4" fmla="*/ 754286 w 1508572"/>
              <a:gd name="connsiteY4" fmla="*/ 0 h 150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572" h="1508572">
                <a:moveTo>
                  <a:pt x="754286" y="0"/>
                </a:moveTo>
                <a:cubicBezTo>
                  <a:pt x="1170867" y="0"/>
                  <a:pt x="1508572" y="337705"/>
                  <a:pt x="1508572" y="754286"/>
                </a:cubicBezTo>
                <a:cubicBezTo>
                  <a:pt x="1508572" y="1170867"/>
                  <a:pt x="1170867" y="1508572"/>
                  <a:pt x="754286" y="1508572"/>
                </a:cubicBezTo>
                <a:cubicBezTo>
                  <a:pt x="337705" y="1508572"/>
                  <a:pt x="0" y="1170867"/>
                  <a:pt x="0" y="754286"/>
                </a:cubicBezTo>
                <a:cubicBezTo>
                  <a:pt x="0" y="337705"/>
                  <a:pt x="337705" y="0"/>
                  <a:pt x="7542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081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89473" y="1195200"/>
            <a:ext cx="7565054" cy="3764412"/>
            <a:chOff x="874886" y="1276350"/>
            <a:chExt cx="7335877" cy="3650376"/>
          </a:xfrm>
          <a:solidFill>
            <a:schemeClr val="bg1">
              <a:alpha val="50000"/>
            </a:schemeClr>
          </a:solidFill>
        </p:grpSpPr>
        <p:grpSp>
          <p:nvGrpSpPr>
            <p:cNvPr id="10" name="Group 341"/>
            <p:cNvGrpSpPr/>
            <p:nvPr/>
          </p:nvGrpSpPr>
          <p:grpSpPr>
            <a:xfrm>
              <a:off x="3989287" y="2800445"/>
              <a:ext cx="1399363" cy="1565023"/>
              <a:chOff x="4097338" y="2217738"/>
              <a:chExt cx="1139825" cy="1274763"/>
            </a:xfrm>
            <a:grpFill/>
          </p:grpSpPr>
          <p:sp>
            <p:nvSpPr>
              <p:cNvPr id="186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7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874886" y="1276350"/>
              <a:ext cx="3180780" cy="1832003"/>
              <a:chOff x="893725" y="1200132"/>
              <a:chExt cx="3180780" cy="1832003"/>
            </a:xfrm>
            <a:grpFill/>
          </p:grpSpPr>
          <p:sp>
            <p:nvSpPr>
              <p:cNvPr id="134" name="Freeform 39"/>
              <p:cNvSpPr>
                <a:spLocks/>
              </p:cNvSpPr>
              <p:nvPr/>
            </p:nvSpPr>
            <p:spPr bwMode="auto">
              <a:xfrm>
                <a:off x="3844522" y="1927086"/>
                <a:ext cx="208544" cy="95499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5" name="Freeform 49"/>
              <p:cNvSpPr>
                <a:spLocks/>
              </p:cNvSpPr>
              <p:nvPr/>
            </p:nvSpPr>
            <p:spPr bwMode="auto">
              <a:xfrm>
                <a:off x="1772727" y="2451351"/>
                <a:ext cx="1186946" cy="580784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6" name="Freeform 50"/>
              <p:cNvSpPr>
                <a:spLocks/>
              </p:cNvSpPr>
              <p:nvPr/>
            </p:nvSpPr>
            <p:spPr bwMode="auto">
              <a:xfrm>
                <a:off x="1439447" y="1739987"/>
                <a:ext cx="1750209" cy="904308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7" name="Freeform 51"/>
              <p:cNvSpPr>
                <a:spLocks/>
              </p:cNvSpPr>
              <p:nvPr/>
            </p:nvSpPr>
            <p:spPr bwMode="auto">
              <a:xfrm>
                <a:off x="893725" y="1761426"/>
                <a:ext cx="765961" cy="561294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8" name="Freeform 52"/>
              <p:cNvSpPr>
                <a:spLocks/>
              </p:cNvSpPr>
              <p:nvPr/>
            </p:nvSpPr>
            <p:spPr bwMode="auto">
              <a:xfrm>
                <a:off x="1585622" y="2256457"/>
                <a:ext cx="35082" cy="46775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9" name="Freeform 53"/>
              <p:cNvSpPr>
                <a:spLocks/>
              </p:cNvSpPr>
              <p:nvPr/>
            </p:nvSpPr>
            <p:spPr bwMode="auto">
              <a:xfrm>
                <a:off x="1531050" y="2201887"/>
                <a:ext cx="37032" cy="56520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0" name="Freeform 54"/>
              <p:cNvSpPr>
                <a:spLocks/>
              </p:cNvSpPr>
              <p:nvPr/>
            </p:nvSpPr>
            <p:spPr bwMode="auto">
              <a:xfrm>
                <a:off x="1879923" y="1660082"/>
                <a:ext cx="378107" cy="198792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1" name="Freeform 55"/>
              <p:cNvSpPr>
                <a:spLocks/>
              </p:cNvSpPr>
              <p:nvPr/>
            </p:nvSpPr>
            <p:spPr bwMode="auto">
              <a:xfrm>
                <a:off x="1739594" y="1628899"/>
                <a:ext cx="212442" cy="140324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2" name="Freeform 56"/>
              <p:cNvSpPr>
                <a:spLocks/>
              </p:cNvSpPr>
              <p:nvPr/>
            </p:nvSpPr>
            <p:spPr bwMode="auto">
              <a:xfrm>
                <a:off x="1909157" y="1529502"/>
                <a:ext cx="251423" cy="107192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3" name="Freeform 57"/>
              <p:cNvSpPr>
                <a:spLocks/>
              </p:cNvSpPr>
              <p:nvPr/>
            </p:nvSpPr>
            <p:spPr bwMode="auto">
              <a:xfrm>
                <a:off x="1872127" y="1568481"/>
                <a:ext cx="35082" cy="25337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4" name="Freeform 58"/>
              <p:cNvSpPr>
                <a:spLocks/>
              </p:cNvSpPr>
              <p:nvPr/>
            </p:nvSpPr>
            <p:spPr bwMode="auto">
              <a:xfrm>
                <a:off x="1963729" y="1531452"/>
                <a:ext cx="27286" cy="974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5" name="Freeform 59"/>
              <p:cNvSpPr>
                <a:spLocks/>
              </p:cNvSpPr>
              <p:nvPr/>
            </p:nvSpPr>
            <p:spPr bwMode="auto">
              <a:xfrm>
                <a:off x="1800013" y="1498319"/>
                <a:ext cx="144227" cy="79907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6" name="Freeform 60"/>
              <p:cNvSpPr>
                <a:spLocks/>
              </p:cNvSpPr>
              <p:nvPr/>
            </p:nvSpPr>
            <p:spPr bwMode="auto">
              <a:xfrm>
                <a:off x="1992965" y="1447647"/>
                <a:ext cx="81858" cy="2533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7" name="Freeform 61"/>
              <p:cNvSpPr>
                <a:spLocks/>
              </p:cNvSpPr>
              <p:nvPr/>
            </p:nvSpPr>
            <p:spPr bwMode="auto">
              <a:xfrm>
                <a:off x="1994914" y="1476881"/>
                <a:ext cx="72114" cy="37030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8" name="Freeform 62"/>
              <p:cNvSpPr>
                <a:spLocks/>
              </p:cNvSpPr>
              <p:nvPr/>
            </p:nvSpPr>
            <p:spPr bwMode="auto">
              <a:xfrm>
                <a:off x="1959831" y="1471034"/>
                <a:ext cx="25338" cy="2728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9" name="Freeform 63"/>
              <p:cNvSpPr>
                <a:spLocks/>
              </p:cNvSpPr>
              <p:nvPr/>
            </p:nvSpPr>
            <p:spPr bwMode="auto">
              <a:xfrm>
                <a:off x="2226846" y="1660082"/>
                <a:ext cx="122788" cy="99397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0" name="Freeform 64"/>
              <p:cNvSpPr>
                <a:spLocks/>
              </p:cNvSpPr>
              <p:nvPr/>
            </p:nvSpPr>
            <p:spPr bwMode="auto">
              <a:xfrm>
                <a:off x="2183968" y="1539247"/>
                <a:ext cx="136431" cy="7406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1" name="Freeform 65"/>
              <p:cNvSpPr>
                <a:spLocks/>
              </p:cNvSpPr>
              <p:nvPr/>
            </p:nvSpPr>
            <p:spPr bwMode="auto">
              <a:xfrm>
                <a:off x="2287265" y="1815997"/>
                <a:ext cx="79910" cy="46775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2" name="Freeform 66"/>
              <p:cNvSpPr>
                <a:spLocks/>
              </p:cNvSpPr>
              <p:nvPr/>
            </p:nvSpPr>
            <p:spPr bwMode="auto">
              <a:xfrm>
                <a:off x="2365225" y="1646438"/>
                <a:ext cx="105246" cy="85753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3" name="Freeform 67"/>
              <p:cNvSpPr>
                <a:spLocks/>
              </p:cNvSpPr>
              <p:nvPr/>
            </p:nvSpPr>
            <p:spPr bwMode="auto">
              <a:xfrm>
                <a:off x="2148886" y="1492473"/>
                <a:ext cx="35082" cy="29235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4" name="Freeform 68"/>
              <p:cNvSpPr>
                <a:spLocks/>
              </p:cNvSpPr>
              <p:nvPr/>
            </p:nvSpPr>
            <p:spPr bwMode="auto">
              <a:xfrm>
                <a:off x="2170324" y="1589920"/>
                <a:ext cx="23388" cy="1948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5" name="Freeform 69"/>
              <p:cNvSpPr>
                <a:spLocks/>
              </p:cNvSpPr>
              <p:nvPr/>
            </p:nvSpPr>
            <p:spPr bwMode="auto">
              <a:xfrm>
                <a:off x="2156682" y="1420361"/>
                <a:ext cx="134482" cy="70162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6" name="Freeform 70"/>
              <p:cNvSpPr>
                <a:spLocks/>
              </p:cNvSpPr>
              <p:nvPr/>
            </p:nvSpPr>
            <p:spPr bwMode="auto">
              <a:xfrm>
                <a:off x="2209304" y="1480779"/>
                <a:ext cx="37032" cy="1169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7" name="Freeform 71"/>
              <p:cNvSpPr>
                <a:spLocks/>
              </p:cNvSpPr>
              <p:nvPr/>
            </p:nvSpPr>
            <p:spPr bwMode="auto">
              <a:xfrm>
                <a:off x="2341837" y="1523656"/>
                <a:ext cx="352771" cy="111090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8" name="Freeform 72"/>
              <p:cNvSpPr>
                <a:spLocks/>
              </p:cNvSpPr>
              <p:nvPr/>
            </p:nvSpPr>
            <p:spPr bwMode="auto">
              <a:xfrm>
                <a:off x="2345735" y="1582124"/>
                <a:ext cx="60420" cy="467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9" name="Freeform 73"/>
              <p:cNvSpPr>
                <a:spLocks/>
              </p:cNvSpPr>
              <p:nvPr/>
            </p:nvSpPr>
            <p:spPr bwMode="auto">
              <a:xfrm>
                <a:off x="2353531" y="1492473"/>
                <a:ext cx="56522" cy="1559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0" name="Freeform 74"/>
              <p:cNvSpPr>
                <a:spLocks/>
              </p:cNvSpPr>
              <p:nvPr/>
            </p:nvSpPr>
            <p:spPr bwMode="auto">
              <a:xfrm>
                <a:off x="2310653" y="1437903"/>
                <a:ext cx="66266" cy="5457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1" name="Freeform 75"/>
              <p:cNvSpPr>
                <a:spLocks/>
              </p:cNvSpPr>
              <p:nvPr/>
            </p:nvSpPr>
            <p:spPr bwMode="auto">
              <a:xfrm>
                <a:off x="2285316" y="1389178"/>
                <a:ext cx="25338" cy="1559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2" name="Freeform 76"/>
              <p:cNvSpPr>
                <a:spLocks/>
              </p:cNvSpPr>
              <p:nvPr/>
            </p:nvSpPr>
            <p:spPr bwMode="auto">
              <a:xfrm>
                <a:off x="2355481" y="1324864"/>
                <a:ext cx="226085" cy="152017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3" name="Freeform 77"/>
              <p:cNvSpPr>
                <a:spLocks/>
              </p:cNvSpPr>
              <p:nvPr/>
            </p:nvSpPr>
            <p:spPr bwMode="auto">
              <a:xfrm>
                <a:off x="2538687" y="1954371"/>
                <a:ext cx="144227" cy="91601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4" name="Freeform 78"/>
              <p:cNvSpPr>
                <a:spLocks/>
              </p:cNvSpPr>
              <p:nvPr/>
            </p:nvSpPr>
            <p:spPr bwMode="auto">
              <a:xfrm>
                <a:off x="2745282" y="1862771"/>
                <a:ext cx="44828" cy="44826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5" name="Freeform 79"/>
              <p:cNvSpPr>
                <a:spLocks/>
              </p:cNvSpPr>
              <p:nvPr/>
            </p:nvSpPr>
            <p:spPr bwMode="auto">
              <a:xfrm>
                <a:off x="2610800" y="2049869"/>
                <a:ext cx="37032" cy="2923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6" name="Freeform 80"/>
              <p:cNvSpPr>
                <a:spLocks/>
              </p:cNvSpPr>
              <p:nvPr/>
            </p:nvSpPr>
            <p:spPr bwMode="auto">
              <a:xfrm>
                <a:off x="2669270" y="1662030"/>
                <a:ext cx="97450" cy="4092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7" name="Freeform 81"/>
              <p:cNvSpPr>
                <a:spLocks/>
              </p:cNvSpPr>
              <p:nvPr/>
            </p:nvSpPr>
            <p:spPr bwMode="auto">
              <a:xfrm>
                <a:off x="2679016" y="2067409"/>
                <a:ext cx="21440" cy="25337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8" name="Freeform 82"/>
              <p:cNvSpPr>
                <a:spLocks/>
              </p:cNvSpPr>
              <p:nvPr/>
            </p:nvSpPr>
            <p:spPr bwMode="auto">
              <a:xfrm>
                <a:off x="2797905" y="1874465"/>
                <a:ext cx="23388" cy="1364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9" name="Freeform 83"/>
              <p:cNvSpPr>
                <a:spLocks/>
              </p:cNvSpPr>
              <p:nvPr/>
            </p:nvSpPr>
            <p:spPr bwMode="auto">
              <a:xfrm>
                <a:off x="2694608" y="1833537"/>
                <a:ext cx="25338" cy="15592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0" name="Freeform 84"/>
              <p:cNvSpPr>
                <a:spLocks/>
              </p:cNvSpPr>
              <p:nvPr/>
            </p:nvSpPr>
            <p:spPr bwMode="auto">
              <a:xfrm>
                <a:off x="2478267" y="1660082"/>
                <a:ext cx="592498" cy="426818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1" name="Freeform 85"/>
              <p:cNvSpPr>
                <a:spLocks/>
              </p:cNvSpPr>
              <p:nvPr/>
            </p:nvSpPr>
            <p:spPr bwMode="auto">
              <a:xfrm>
                <a:off x="2719944" y="2028430"/>
                <a:ext cx="17542" cy="1559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2" name="Freeform 86"/>
              <p:cNvSpPr>
                <a:spLocks/>
              </p:cNvSpPr>
              <p:nvPr/>
            </p:nvSpPr>
            <p:spPr bwMode="auto">
              <a:xfrm>
                <a:off x="2599106" y="1946575"/>
                <a:ext cx="15592" cy="1559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2443185" y="1231315"/>
                <a:ext cx="631478" cy="331320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2838834" y="1200132"/>
                <a:ext cx="1235671" cy="939389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3207196" y="1792609"/>
                <a:ext cx="58470" cy="38979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3943921" y="1589920"/>
                <a:ext cx="33134" cy="19489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3117542" y="2388985"/>
                <a:ext cx="134482" cy="13058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8" name="Freeform 93"/>
              <p:cNvSpPr>
                <a:spLocks/>
              </p:cNvSpPr>
              <p:nvPr/>
            </p:nvSpPr>
            <p:spPr bwMode="auto">
              <a:xfrm>
                <a:off x="2649780" y="2348056"/>
                <a:ext cx="25338" cy="11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9" name="Freeform 94"/>
              <p:cNvSpPr>
                <a:spLocks/>
              </p:cNvSpPr>
              <p:nvPr/>
            </p:nvSpPr>
            <p:spPr bwMode="auto">
              <a:xfrm>
                <a:off x="1696716" y="2416270"/>
                <a:ext cx="97450" cy="6236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0" name="Freeform 95"/>
              <p:cNvSpPr>
                <a:spLocks/>
              </p:cNvSpPr>
              <p:nvPr/>
            </p:nvSpPr>
            <p:spPr bwMode="auto">
              <a:xfrm>
                <a:off x="1601214" y="2324669"/>
                <a:ext cx="35082" cy="48724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1" name="Freeform 96"/>
              <p:cNvSpPr>
                <a:spLocks/>
              </p:cNvSpPr>
              <p:nvPr/>
            </p:nvSpPr>
            <p:spPr bwMode="auto">
              <a:xfrm>
                <a:off x="1160738" y="2215529"/>
                <a:ext cx="42878" cy="2923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2" name="Freeform 97"/>
              <p:cNvSpPr>
                <a:spLocks/>
              </p:cNvSpPr>
              <p:nvPr/>
            </p:nvSpPr>
            <p:spPr bwMode="auto">
              <a:xfrm>
                <a:off x="3012295" y="2431861"/>
                <a:ext cx="52624" cy="2728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3" name="Freeform 98"/>
              <p:cNvSpPr>
                <a:spLocks/>
              </p:cNvSpPr>
              <p:nvPr/>
            </p:nvSpPr>
            <p:spPr bwMode="auto">
              <a:xfrm>
                <a:off x="3016193" y="2513717"/>
                <a:ext cx="38980" cy="253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4" name="Freeform 99"/>
              <p:cNvSpPr>
                <a:spLocks/>
              </p:cNvSpPr>
              <p:nvPr/>
            </p:nvSpPr>
            <p:spPr bwMode="auto">
              <a:xfrm>
                <a:off x="3074664" y="2513717"/>
                <a:ext cx="27286" cy="33133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5" name="Freeform 100"/>
              <p:cNvSpPr>
                <a:spLocks/>
              </p:cNvSpPr>
              <p:nvPr/>
            </p:nvSpPr>
            <p:spPr bwMode="auto">
              <a:xfrm>
                <a:off x="903469" y="2137571"/>
                <a:ext cx="33134" cy="1559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2" name="Group 345"/>
            <p:cNvGrpSpPr/>
            <p:nvPr/>
          </p:nvGrpSpPr>
          <p:grpSpPr>
            <a:xfrm>
              <a:off x="4108191" y="1434241"/>
              <a:ext cx="843905" cy="1418862"/>
              <a:chOff x="4219575" y="1089025"/>
              <a:chExt cx="687388" cy="1155701"/>
            </a:xfrm>
            <a:grpFill/>
          </p:grpSpPr>
          <p:sp>
            <p:nvSpPr>
              <p:cNvPr id="119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120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121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2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3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4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5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6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7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8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9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0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1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2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3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3" name="Group 363"/>
            <p:cNvGrpSpPr/>
            <p:nvPr/>
          </p:nvGrpSpPr>
          <p:grpSpPr>
            <a:xfrm>
              <a:off x="6632111" y="3632658"/>
              <a:ext cx="1186925" cy="1036850"/>
              <a:chOff x="6275388" y="2879725"/>
              <a:chExt cx="966788" cy="844551"/>
            </a:xfrm>
            <a:grpFill/>
          </p:grpSpPr>
          <p:sp>
            <p:nvSpPr>
              <p:cNvPr id="101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102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103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4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5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6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7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8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9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0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1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2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3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4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5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6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7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8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4" name="Group 383"/>
            <p:cNvGrpSpPr/>
            <p:nvPr/>
          </p:nvGrpSpPr>
          <p:grpSpPr>
            <a:xfrm>
              <a:off x="4714312" y="1371869"/>
              <a:ext cx="3496451" cy="2471292"/>
              <a:chOff x="4713288" y="1038225"/>
              <a:chExt cx="2847975" cy="2012950"/>
            </a:xfrm>
            <a:grpFill/>
          </p:grpSpPr>
          <p:sp>
            <p:nvSpPr>
              <p:cNvPr id="30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7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8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9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0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1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2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3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4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5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6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7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8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9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0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1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2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3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4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5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6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7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8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9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0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1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2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3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4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5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6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7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8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9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0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1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2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3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4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5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6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7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8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9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0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1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2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3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4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5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6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7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8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9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0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1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2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3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8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9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0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907860" y="2938794"/>
              <a:ext cx="1697534" cy="1987932"/>
              <a:chOff x="1926699" y="2862576"/>
              <a:chExt cx="1697534" cy="1987932"/>
            </a:xfrm>
            <a:grpFill/>
          </p:grpSpPr>
          <p:grpSp>
            <p:nvGrpSpPr>
              <p:cNvPr id="16" name="Group 274"/>
              <p:cNvGrpSpPr/>
              <p:nvPr/>
            </p:nvGrpSpPr>
            <p:grpSpPr>
              <a:xfrm>
                <a:off x="2667282" y="3304994"/>
                <a:ext cx="956951" cy="1545514"/>
                <a:chOff x="3030538" y="2674938"/>
                <a:chExt cx="779463" cy="1258888"/>
              </a:xfrm>
              <a:grpFill/>
            </p:grpSpPr>
            <p:sp>
              <p:nvSpPr>
                <p:cNvPr id="28" name="Freeform 22"/>
                <p:cNvSpPr>
                  <a:spLocks/>
                </p:cNvSpPr>
                <p:nvPr/>
              </p:nvSpPr>
              <p:spPr bwMode="auto">
                <a:xfrm>
                  <a:off x="3541713" y="2881313"/>
                  <a:ext cx="39688" cy="317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0" y="4"/>
                    </a:cxn>
                    <a:cxn ang="0">
                      <a:pos x="27" y="5"/>
                    </a:cxn>
                    <a:cxn ang="0">
                      <a:pos x="30" y="9"/>
                    </a:cxn>
                    <a:cxn ang="0">
                      <a:pos x="18" y="23"/>
                    </a:cxn>
                    <a:cxn ang="0">
                      <a:pos x="0" y="11"/>
                    </a:cxn>
                    <a:cxn ang="0">
                      <a:pos x="9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0" h="23">
                      <a:moveTo>
                        <a:pt x="10" y="0"/>
                      </a:moveTo>
                      <a:cubicBezTo>
                        <a:pt x="13" y="1"/>
                        <a:pt x="16" y="4"/>
                        <a:pt x="20" y="4"/>
                      </a:cubicBezTo>
                      <a:cubicBezTo>
                        <a:pt x="21" y="9"/>
                        <a:pt x="25" y="5"/>
                        <a:pt x="27" y="5"/>
                      </a:cubicBezTo>
                      <a:cubicBezTo>
                        <a:pt x="29" y="5"/>
                        <a:pt x="30" y="8"/>
                        <a:pt x="30" y="9"/>
                      </a:cubicBezTo>
                      <a:cubicBezTo>
                        <a:pt x="30" y="12"/>
                        <a:pt x="23" y="23"/>
                        <a:pt x="18" y="23"/>
                      </a:cubicBezTo>
                      <a:cubicBezTo>
                        <a:pt x="11" y="23"/>
                        <a:pt x="0" y="15"/>
                        <a:pt x="0" y="11"/>
                      </a:cubicBezTo>
                      <a:cubicBezTo>
                        <a:pt x="0" y="4"/>
                        <a:pt x="3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" name="Freeform 23"/>
                <p:cNvSpPr>
                  <a:spLocks/>
                </p:cNvSpPr>
                <p:nvPr/>
              </p:nvSpPr>
              <p:spPr bwMode="auto">
                <a:xfrm>
                  <a:off x="3030538" y="2674938"/>
                  <a:ext cx="779463" cy="1258888"/>
                </a:xfrm>
                <a:custGeom>
                  <a:avLst/>
                  <a:gdLst/>
                  <a:ahLst/>
                  <a:cxnLst>
                    <a:cxn ang="0">
                      <a:pos x="46" y="91"/>
                    </a:cxn>
                    <a:cxn ang="0">
                      <a:pos x="51" y="51"/>
                    </a:cxn>
                    <a:cxn ang="0">
                      <a:pos x="59" y="46"/>
                    </a:cxn>
                    <a:cxn ang="0">
                      <a:pos x="82" y="18"/>
                    </a:cxn>
                    <a:cxn ang="0">
                      <a:pos x="128" y="6"/>
                    </a:cxn>
                    <a:cxn ang="0">
                      <a:pos x="126" y="42"/>
                    </a:cxn>
                    <a:cxn ang="0">
                      <a:pos x="136" y="13"/>
                    </a:cxn>
                    <a:cxn ang="0">
                      <a:pos x="146" y="5"/>
                    </a:cxn>
                    <a:cxn ang="0">
                      <a:pos x="194" y="24"/>
                    </a:cxn>
                    <a:cxn ang="0">
                      <a:pos x="227" y="20"/>
                    </a:cxn>
                    <a:cxn ang="0">
                      <a:pos x="233" y="26"/>
                    </a:cxn>
                    <a:cxn ang="0">
                      <a:pos x="270" y="50"/>
                    </a:cxn>
                    <a:cxn ang="0">
                      <a:pos x="328" y="84"/>
                    </a:cxn>
                    <a:cxn ang="0">
                      <a:pos x="354" y="89"/>
                    </a:cxn>
                    <a:cxn ang="0">
                      <a:pos x="389" y="130"/>
                    </a:cxn>
                    <a:cxn ang="0">
                      <a:pos x="383" y="170"/>
                    </a:cxn>
                    <a:cxn ang="0">
                      <a:pos x="403" y="185"/>
                    </a:cxn>
                    <a:cxn ang="0">
                      <a:pos x="454" y="175"/>
                    </a:cxn>
                    <a:cxn ang="0">
                      <a:pos x="467" y="191"/>
                    </a:cxn>
                    <a:cxn ang="0">
                      <a:pos x="513" y="191"/>
                    </a:cxn>
                    <a:cxn ang="0">
                      <a:pos x="575" y="220"/>
                    </a:cxn>
                    <a:cxn ang="0">
                      <a:pos x="549" y="310"/>
                    </a:cxn>
                    <a:cxn ang="0">
                      <a:pos x="532" y="374"/>
                    </a:cxn>
                    <a:cxn ang="0">
                      <a:pos x="522" y="405"/>
                    </a:cxn>
                    <a:cxn ang="0">
                      <a:pos x="485" y="449"/>
                    </a:cxn>
                    <a:cxn ang="0">
                      <a:pos x="429" y="474"/>
                    </a:cxn>
                    <a:cxn ang="0">
                      <a:pos x="412" y="524"/>
                    </a:cxn>
                    <a:cxn ang="0">
                      <a:pos x="388" y="559"/>
                    </a:cxn>
                    <a:cxn ang="0">
                      <a:pos x="311" y="614"/>
                    </a:cxn>
                    <a:cxn ang="0">
                      <a:pos x="297" y="619"/>
                    </a:cxn>
                    <a:cxn ang="0">
                      <a:pos x="308" y="654"/>
                    </a:cxn>
                    <a:cxn ang="0">
                      <a:pos x="244" y="677"/>
                    </a:cxn>
                    <a:cxn ang="0">
                      <a:pos x="240" y="707"/>
                    </a:cxn>
                    <a:cxn ang="0">
                      <a:pos x="205" y="711"/>
                    </a:cxn>
                    <a:cxn ang="0">
                      <a:pos x="225" y="730"/>
                    </a:cxn>
                    <a:cxn ang="0">
                      <a:pos x="214" y="739"/>
                    </a:cxn>
                    <a:cxn ang="0">
                      <a:pos x="178" y="787"/>
                    </a:cxn>
                    <a:cxn ang="0">
                      <a:pos x="176" y="846"/>
                    </a:cxn>
                    <a:cxn ang="0">
                      <a:pos x="161" y="884"/>
                    </a:cxn>
                    <a:cxn ang="0">
                      <a:pos x="200" y="935"/>
                    </a:cxn>
                    <a:cxn ang="0">
                      <a:pos x="169" y="945"/>
                    </a:cxn>
                    <a:cxn ang="0">
                      <a:pos x="127" y="921"/>
                    </a:cxn>
                    <a:cxn ang="0">
                      <a:pos x="92" y="903"/>
                    </a:cxn>
                    <a:cxn ang="0">
                      <a:pos x="93" y="889"/>
                    </a:cxn>
                    <a:cxn ang="0">
                      <a:pos x="84" y="857"/>
                    </a:cxn>
                    <a:cxn ang="0">
                      <a:pos x="82" y="791"/>
                    </a:cxn>
                    <a:cxn ang="0">
                      <a:pos x="86" y="782"/>
                    </a:cxn>
                    <a:cxn ang="0">
                      <a:pos x="112" y="718"/>
                    </a:cxn>
                    <a:cxn ang="0">
                      <a:pos x="95" y="708"/>
                    </a:cxn>
                    <a:cxn ang="0">
                      <a:pos x="102" y="680"/>
                    </a:cxn>
                    <a:cxn ang="0">
                      <a:pos x="114" y="626"/>
                    </a:cxn>
                    <a:cxn ang="0">
                      <a:pos x="124" y="562"/>
                    </a:cxn>
                    <a:cxn ang="0">
                      <a:pos x="136" y="494"/>
                    </a:cxn>
                    <a:cxn ang="0">
                      <a:pos x="143" y="434"/>
                    </a:cxn>
                    <a:cxn ang="0">
                      <a:pos x="104" y="370"/>
                    </a:cxn>
                    <a:cxn ang="0">
                      <a:pos x="62" y="330"/>
                    </a:cxn>
                    <a:cxn ang="0">
                      <a:pos x="28" y="261"/>
                    </a:cxn>
                    <a:cxn ang="0">
                      <a:pos x="11" y="242"/>
                    </a:cxn>
                    <a:cxn ang="0">
                      <a:pos x="18" y="191"/>
                    </a:cxn>
                    <a:cxn ang="0">
                      <a:pos x="14" y="148"/>
                    </a:cxn>
                    <a:cxn ang="0">
                      <a:pos x="47" y="106"/>
                    </a:cxn>
                  </a:cxnLst>
                  <a:rect l="0" t="0" r="r" b="b"/>
                  <a:pathLst>
                    <a:path w="586" h="945">
                      <a:moveTo>
                        <a:pt x="49" y="103"/>
                      </a:moveTo>
                      <a:cubicBezTo>
                        <a:pt x="49" y="102"/>
                        <a:pt x="49" y="101"/>
                        <a:pt x="49" y="100"/>
                      </a:cubicBezTo>
                      <a:cubicBezTo>
                        <a:pt x="49" y="97"/>
                        <a:pt x="46" y="94"/>
                        <a:pt x="46" y="91"/>
                      </a:cubicBezTo>
                      <a:cubicBezTo>
                        <a:pt x="46" y="85"/>
                        <a:pt x="48" y="84"/>
                        <a:pt x="48" y="79"/>
                      </a:cubicBezTo>
                      <a:cubicBezTo>
                        <a:pt x="48" y="70"/>
                        <a:pt x="40" y="71"/>
                        <a:pt x="40" y="63"/>
                      </a:cubicBezTo>
                      <a:cubicBezTo>
                        <a:pt x="40" y="57"/>
                        <a:pt x="49" y="55"/>
                        <a:pt x="51" y="51"/>
                      </a:cubicBezTo>
                      <a:cubicBezTo>
                        <a:pt x="55" y="52"/>
                        <a:pt x="53" y="52"/>
                        <a:pt x="57" y="51"/>
                      </a:cubicBezTo>
                      <a:cubicBezTo>
                        <a:pt x="57" y="50"/>
                        <a:pt x="57" y="49"/>
                        <a:pt x="57" y="48"/>
                      </a:cubicBezTo>
                      <a:cubicBezTo>
                        <a:pt x="57" y="48"/>
                        <a:pt x="58" y="46"/>
                        <a:pt x="59" y="46"/>
                      </a:cubicBezTo>
                      <a:cubicBezTo>
                        <a:pt x="59" y="42"/>
                        <a:pt x="64" y="40"/>
                        <a:pt x="66" y="39"/>
                      </a:cubicBezTo>
                      <a:cubicBezTo>
                        <a:pt x="69" y="37"/>
                        <a:pt x="69" y="31"/>
                        <a:pt x="70" y="28"/>
                      </a:cubicBezTo>
                      <a:cubicBezTo>
                        <a:pt x="72" y="21"/>
                        <a:pt x="76" y="19"/>
                        <a:pt x="82" y="18"/>
                      </a:cubicBezTo>
                      <a:cubicBezTo>
                        <a:pt x="93" y="14"/>
                        <a:pt x="100" y="12"/>
                        <a:pt x="111" y="9"/>
                      </a:cubicBezTo>
                      <a:cubicBezTo>
                        <a:pt x="117" y="7"/>
                        <a:pt x="118" y="0"/>
                        <a:pt x="124" y="0"/>
                      </a:cubicBezTo>
                      <a:cubicBezTo>
                        <a:pt x="126" y="0"/>
                        <a:pt x="128" y="5"/>
                        <a:pt x="128" y="6"/>
                      </a:cubicBezTo>
                      <a:cubicBezTo>
                        <a:pt x="128" y="9"/>
                        <a:pt x="125" y="11"/>
                        <a:pt x="123" y="11"/>
                      </a:cubicBezTo>
                      <a:cubicBezTo>
                        <a:pt x="122" y="18"/>
                        <a:pt x="119" y="25"/>
                        <a:pt x="119" y="29"/>
                      </a:cubicBezTo>
                      <a:cubicBezTo>
                        <a:pt x="119" y="34"/>
                        <a:pt x="122" y="42"/>
                        <a:pt x="126" y="42"/>
                      </a:cubicBezTo>
                      <a:cubicBezTo>
                        <a:pt x="128" y="42"/>
                        <a:pt x="131" y="37"/>
                        <a:pt x="131" y="35"/>
                      </a:cubicBezTo>
                      <a:cubicBezTo>
                        <a:pt x="131" y="30"/>
                        <a:pt x="125" y="27"/>
                        <a:pt x="125" y="21"/>
                      </a:cubicBezTo>
                      <a:cubicBezTo>
                        <a:pt x="125" y="15"/>
                        <a:pt x="132" y="16"/>
                        <a:pt x="136" y="13"/>
                      </a:cubicBezTo>
                      <a:cubicBezTo>
                        <a:pt x="147" y="13"/>
                        <a:pt x="147" y="13"/>
                        <a:pt x="147" y="13"/>
                      </a:cubicBezTo>
                      <a:cubicBezTo>
                        <a:pt x="145" y="8"/>
                        <a:pt x="139" y="10"/>
                        <a:pt x="139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8" y="12"/>
                        <a:pt x="158" y="14"/>
                        <a:pt x="165" y="16"/>
                      </a:cubicBezTo>
                      <a:cubicBezTo>
                        <a:pt x="165" y="20"/>
                        <a:pt x="167" y="23"/>
                        <a:pt x="170" y="24"/>
                      </a:cubicBezTo>
                      <a:cubicBezTo>
                        <a:pt x="177" y="24"/>
                        <a:pt x="190" y="24"/>
                        <a:pt x="194" y="24"/>
                      </a:cubicBezTo>
                      <a:cubicBezTo>
                        <a:pt x="194" y="28"/>
                        <a:pt x="199" y="29"/>
                        <a:pt x="203" y="29"/>
                      </a:cubicBezTo>
                      <a:cubicBezTo>
                        <a:pt x="209" y="28"/>
                        <a:pt x="214" y="28"/>
                        <a:pt x="216" y="22"/>
                      </a:cubicBezTo>
                      <a:cubicBezTo>
                        <a:pt x="217" y="21"/>
                        <a:pt x="226" y="21"/>
                        <a:pt x="227" y="20"/>
                      </a:cubicBezTo>
                      <a:cubicBezTo>
                        <a:pt x="232" y="20"/>
                        <a:pt x="240" y="21"/>
                        <a:pt x="240" y="21"/>
                      </a:cubicBezTo>
                      <a:cubicBezTo>
                        <a:pt x="238" y="23"/>
                        <a:pt x="234" y="23"/>
                        <a:pt x="233" y="22"/>
                      </a:cubicBezTo>
                      <a:cubicBezTo>
                        <a:pt x="233" y="26"/>
                        <a:pt x="233" y="26"/>
                        <a:pt x="233" y="26"/>
                      </a:cubicBezTo>
                      <a:cubicBezTo>
                        <a:pt x="236" y="32"/>
                        <a:pt x="245" y="33"/>
                        <a:pt x="252" y="36"/>
                      </a:cubicBezTo>
                      <a:cubicBezTo>
                        <a:pt x="258" y="37"/>
                        <a:pt x="256" y="44"/>
                        <a:pt x="258" y="50"/>
                      </a:cubicBezTo>
                      <a:cubicBezTo>
                        <a:pt x="270" y="50"/>
                        <a:pt x="270" y="50"/>
                        <a:pt x="270" y="50"/>
                      </a:cubicBezTo>
                      <a:cubicBezTo>
                        <a:pt x="279" y="58"/>
                        <a:pt x="283" y="57"/>
                        <a:pt x="288" y="68"/>
                      </a:cubicBezTo>
                      <a:cubicBezTo>
                        <a:pt x="289" y="70"/>
                        <a:pt x="293" y="70"/>
                        <a:pt x="295" y="70"/>
                      </a:cubicBezTo>
                      <a:cubicBezTo>
                        <a:pt x="298" y="83"/>
                        <a:pt x="316" y="81"/>
                        <a:pt x="328" y="84"/>
                      </a:cubicBezTo>
                      <a:cubicBezTo>
                        <a:pt x="340" y="84"/>
                        <a:pt x="340" y="84"/>
                        <a:pt x="340" y="84"/>
                      </a:cubicBezTo>
                      <a:cubicBezTo>
                        <a:pt x="343" y="85"/>
                        <a:pt x="350" y="89"/>
                        <a:pt x="354" y="89"/>
                      </a:cubicBezTo>
                      <a:cubicBezTo>
                        <a:pt x="354" y="89"/>
                        <a:pt x="354" y="89"/>
                        <a:pt x="354" y="89"/>
                      </a:cubicBezTo>
                      <a:cubicBezTo>
                        <a:pt x="355" y="89"/>
                        <a:pt x="356" y="89"/>
                        <a:pt x="357" y="89"/>
                      </a:cubicBezTo>
                      <a:cubicBezTo>
                        <a:pt x="364" y="89"/>
                        <a:pt x="373" y="104"/>
                        <a:pt x="381" y="106"/>
                      </a:cubicBezTo>
                      <a:cubicBezTo>
                        <a:pt x="381" y="111"/>
                        <a:pt x="386" y="125"/>
                        <a:pt x="389" y="130"/>
                      </a:cubicBezTo>
                      <a:cubicBezTo>
                        <a:pt x="391" y="134"/>
                        <a:pt x="397" y="134"/>
                        <a:pt x="397" y="139"/>
                      </a:cubicBezTo>
                      <a:cubicBezTo>
                        <a:pt x="390" y="148"/>
                        <a:pt x="377" y="152"/>
                        <a:pt x="377" y="165"/>
                      </a:cubicBezTo>
                      <a:cubicBezTo>
                        <a:pt x="377" y="170"/>
                        <a:pt x="381" y="169"/>
                        <a:pt x="383" y="170"/>
                      </a:cubicBezTo>
                      <a:cubicBezTo>
                        <a:pt x="387" y="172"/>
                        <a:pt x="390" y="176"/>
                        <a:pt x="390" y="180"/>
                      </a:cubicBezTo>
                      <a:cubicBezTo>
                        <a:pt x="401" y="180"/>
                        <a:pt x="401" y="180"/>
                        <a:pt x="401" y="180"/>
                      </a:cubicBezTo>
                      <a:cubicBezTo>
                        <a:pt x="401" y="182"/>
                        <a:pt x="402" y="185"/>
                        <a:pt x="403" y="185"/>
                      </a:cubicBezTo>
                      <a:cubicBezTo>
                        <a:pt x="405" y="185"/>
                        <a:pt x="407" y="182"/>
                        <a:pt x="408" y="180"/>
                      </a:cubicBezTo>
                      <a:cubicBezTo>
                        <a:pt x="413" y="173"/>
                        <a:pt x="418" y="164"/>
                        <a:pt x="425" y="164"/>
                      </a:cubicBezTo>
                      <a:cubicBezTo>
                        <a:pt x="433" y="164"/>
                        <a:pt x="449" y="172"/>
                        <a:pt x="454" y="175"/>
                      </a:cubicBezTo>
                      <a:cubicBezTo>
                        <a:pt x="458" y="178"/>
                        <a:pt x="462" y="177"/>
                        <a:pt x="463" y="180"/>
                      </a:cubicBezTo>
                      <a:cubicBezTo>
                        <a:pt x="464" y="184"/>
                        <a:pt x="464" y="187"/>
                        <a:pt x="464" y="191"/>
                      </a:cubicBezTo>
                      <a:cubicBezTo>
                        <a:pt x="467" y="191"/>
                        <a:pt x="467" y="191"/>
                        <a:pt x="467" y="191"/>
                      </a:cubicBezTo>
                      <a:cubicBezTo>
                        <a:pt x="471" y="190"/>
                        <a:pt x="472" y="186"/>
                        <a:pt x="476" y="186"/>
                      </a:cubicBezTo>
                      <a:cubicBezTo>
                        <a:pt x="486" y="186"/>
                        <a:pt x="487" y="194"/>
                        <a:pt x="496" y="194"/>
                      </a:cubicBezTo>
                      <a:cubicBezTo>
                        <a:pt x="513" y="191"/>
                        <a:pt x="513" y="191"/>
                        <a:pt x="513" y="191"/>
                      </a:cubicBezTo>
                      <a:cubicBezTo>
                        <a:pt x="521" y="193"/>
                        <a:pt x="529" y="196"/>
                        <a:pt x="534" y="198"/>
                      </a:cubicBezTo>
                      <a:cubicBezTo>
                        <a:pt x="538" y="205"/>
                        <a:pt x="551" y="217"/>
                        <a:pt x="558" y="220"/>
                      </a:cubicBezTo>
                      <a:cubicBezTo>
                        <a:pt x="565" y="221"/>
                        <a:pt x="569" y="219"/>
                        <a:pt x="575" y="220"/>
                      </a:cubicBezTo>
                      <a:cubicBezTo>
                        <a:pt x="584" y="223"/>
                        <a:pt x="586" y="232"/>
                        <a:pt x="586" y="242"/>
                      </a:cubicBezTo>
                      <a:cubicBezTo>
                        <a:pt x="586" y="274"/>
                        <a:pt x="568" y="283"/>
                        <a:pt x="556" y="301"/>
                      </a:cubicBezTo>
                      <a:cubicBezTo>
                        <a:pt x="553" y="305"/>
                        <a:pt x="551" y="306"/>
                        <a:pt x="549" y="310"/>
                      </a:cubicBezTo>
                      <a:cubicBezTo>
                        <a:pt x="544" y="317"/>
                        <a:pt x="540" y="317"/>
                        <a:pt x="535" y="322"/>
                      </a:cubicBezTo>
                      <a:cubicBezTo>
                        <a:pt x="529" y="328"/>
                        <a:pt x="535" y="343"/>
                        <a:pt x="535" y="353"/>
                      </a:cubicBezTo>
                      <a:cubicBezTo>
                        <a:pt x="535" y="361"/>
                        <a:pt x="532" y="369"/>
                        <a:pt x="532" y="374"/>
                      </a:cubicBezTo>
                      <a:cubicBezTo>
                        <a:pt x="532" y="377"/>
                        <a:pt x="530" y="378"/>
                        <a:pt x="530" y="380"/>
                      </a:cubicBezTo>
                      <a:cubicBezTo>
                        <a:pt x="528" y="382"/>
                        <a:pt x="524" y="386"/>
                        <a:pt x="524" y="390"/>
                      </a:cubicBezTo>
                      <a:cubicBezTo>
                        <a:pt x="524" y="394"/>
                        <a:pt x="523" y="403"/>
                        <a:pt x="522" y="405"/>
                      </a:cubicBezTo>
                      <a:cubicBezTo>
                        <a:pt x="515" y="415"/>
                        <a:pt x="513" y="419"/>
                        <a:pt x="506" y="428"/>
                      </a:cubicBezTo>
                      <a:cubicBezTo>
                        <a:pt x="505" y="431"/>
                        <a:pt x="505" y="436"/>
                        <a:pt x="504" y="438"/>
                      </a:cubicBezTo>
                      <a:cubicBezTo>
                        <a:pt x="502" y="443"/>
                        <a:pt x="492" y="449"/>
                        <a:pt x="485" y="449"/>
                      </a:cubicBezTo>
                      <a:cubicBezTo>
                        <a:pt x="476" y="449"/>
                        <a:pt x="470" y="449"/>
                        <a:pt x="463" y="452"/>
                      </a:cubicBezTo>
                      <a:cubicBezTo>
                        <a:pt x="461" y="453"/>
                        <a:pt x="460" y="455"/>
                        <a:pt x="459" y="457"/>
                      </a:cubicBezTo>
                      <a:cubicBezTo>
                        <a:pt x="448" y="467"/>
                        <a:pt x="437" y="461"/>
                        <a:pt x="429" y="474"/>
                      </a:cubicBezTo>
                      <a:cubicBezTo>
                        <a:pt x="426" y="479"/>
                        <a:pt x="420" y="479"/>
                        <a:pt x="416" y="483"/>
                      </a:cubicBezTo>
                      <a:cubicBezTo>
                        <a:pt x="411" y="489"/>
                        <a:pt x="412" y="495"/>
                        <a:pt x="412" y="503"/>
                      </a:cubicBezTo>
                      <a:cubicBezTo>
                        <a:pt x="412" y="524"/>
                        <a:pt x="412" y="524"/>
                        <a:pt x="412" y="524"/>
                      </a:cubicBezTo>
                      <a:cubicBezTo>
                        <a:pt x="403" y="528"/>
                        <a:pt x="398" y="536"/>
                        <a:pt x="394" y="545"/>
                      </a:cubicBezTo>
                      <a:cubicBezTo>
                        <a:pt x="394" y="545"/>
                        <a:pt x="394" y="545"/>
                        <a:pt x="394" y="545"/>
                      </a:cubicBezTo>
                      <a:cubicBezTo>
                        <a:pt x="391" y="550"/>
                        <a:pt x="391" y="553"/>
                        <a:pt x="388" y="559"/>
                      </a:cubicBezTo>
                      <a:cubicBezTo>
                        <a:pt x="380" y="571"/>
                        <a:pt x="371" y="572"/>
                        <a:pt x="364" y="584"/>
                      </a:cubicBezTo>
                      <a:cubicBezTo>
                        <a:pt x="355" y="597"/>
                        <a:pt x="351" y="619"/>
                        <a:pt x="331" y="619"/>
                      </a:cubicBezTo>
                      <a:cubicBezTo>
                        <a:pt x="324" y="619"/>
                        <a:pt x="314" y="614"/>
                        <a:pt x="311" y="614"/>
                      </a:cubicBezTo>
                      <a:cubicBezTo>
                        <a:pt x="305" y="614"/>
                        <a:pt x="299" y="609"/>
                        <a:pt x="293" y="609"/>
                      </a:cubicBezTo>
                      <a:cubicBezTo>
                        <a:pt x="291" y="609"/>
                        <a:pt x="289" y="610"/>
                        <a:pt x="289" y="611"/>
                      </a:cubicBezTo>
                      <a:cubicBezTo>
                        <a:pt x="289" y="615"/>
                        <a:pt x="296" y="617"/>
                        <a:pt x="297" y="619"/>
                      </a:cubicBezTo>
                      <a:cubicBezTo>
                        <a:pt x="300" y="622"/>
                        <a:pt x="300" y="627"/>
                        <a:pt x="302" y="632"/>
                      </a:cubicBezTo>
                      <a:cubicBezTo>
                        <a:pt x="304" y="637"/>
                        <a:pt x="311" y="637"/>
                        <a:pt x="311" y="642"/>
                      </a:cubicBezTo>
                      <a:cubicBezTo>
                        <a:pt x="311" y="647"/>
                        <a:pt x="311" y="650"/>
                        <a:pt x="308" y="654"/>
                      </a:cubicBezTo>
                      <a:cubicBezTo>
                        <a:pt x="304" y="660"/>
                        <a:pt x="301" y="663"/>
                        <a:pt x="297" y="667"/>
                      </a:cubicBezTo>
                      <a:cubicBezTo>
                        <a:pt x="289" y="675"/>
                        <a:pt x="280" y="673"/>
                        <a:pt x="270" y="676"/>
                      </a:cubicBezTo>
                      <a:cubicBezTo>
                        <a:pt x="263" y="678"/>
                        <a:pt x="248" y="673"/>
                        <a:pt x="244" y="677"/>
                      </a:cubicBezTo>
                      <a:cubicBezTo>
                        <a:pt x="238" y="683"/>
                        <a:pt x="243" y="696"/>
                        <a:pt x="240" y="703"/>
                      </a:cubicBezTo>
                      <a:cubicBezTo>
                        <a:pt x="240" y="702"/>
                        <a:pt x="240" y="702"/>
                        <a:pt x="240" y="702"/>
                      </a:cubicBezTo>
                      <a:cubicBezTo>
                        <a:pt x="240" y="703"/>
                        <a:pt x="240" y="706"/>
                        <a:pt x="240" y="707"/>
                      </a:cubicBezTo>
                      <a:cubicBezTo>
                        <a:pt x="240" y="709"/>
                        <a:pt x="233" y="712"/>
                        <a:pt x="229" y="712"/>
                      </a:cubicBezTo>
                      <a:cubicBezTo>
                        <a:pt x="220" y="712"/>
                        <a:pt x="218" y="706"/>
                        <a:pt x="210" y="706"/>
                      </a:cubicBezTo>
                      <a:cubicBezTo>
                        <a:pt x="207" y="706"/>
                        <a:pt x="205" y="709"/>
                        <a:pt x="205" y="711"/>
                      </a:cubicBezTo>
                      <a:cubicBezTo>
                        <a:pt x="205" y="717"/>
                        <a:pt x="211" y="729"/>
                        <a:pt x="214" y="729"/>
                      </a:cubicBezTo>
                      <a:cubicBezTo>
                        <a:pt x="217" y="729"/>
                        <a:pt x="219" y="726"/>
                        <a:pt x="221" y="726"/>
                      </a:cubicBezTo>
                      <a:cubicBezTo>
                        <a:pt x="222" y="728"/>
                        <a:pt x="225" y="728"/>
                        <a:pt x="225" y="730"/>
                      </a:cubicBezTo>
                      <a:cubicBezTo>
                        <a:pt x="225" y="733"/>
                        <a:pt x="221" y="736"/>
                        <a:pt x="220" y="736"/>
                      </a:cubicBezTo>
                      <a:cubicBezTo>
                        <a:pt x="215" y="736"/>
                        <a:pt x="213" y="732"/>
                        <a:pt x="209" y="732"/>
                      </a:cubicBezTo>
                      <a:cubicBezTo>
                        <a:pt x="209" y="737"/>
                        <a:pt x="211" y="738"/>
                        <a:pt x="214" y="739"/>
                      </a:cubicBezTo>
                      <a:cubicBezTo>
                        <a:pt x="206" y="747"/>
                        <a:pt x="206" y="755"/>
                        <a:pt x="203" y="766"/>
                      </a:cubicBezTo>
                      <a:cubicBezTo>
                        <a:pt x="202" y="770"/>
                        <a:pt x="194" y="771"/>
                        <a:pt x="191" y="771"/>
                      </a:cubicBezTo>
                      <a:cubicBezTo>
                        <a:pt x="184" y="773"/>
                        <a:pt x="178" y="779"/>
                        <a:pt x="178" y="787"/>
                      </a:cubicBezTo>
                      <a:cubicBezTo>
                        <a:pt x="178" y="804"/>
                        <a:pt x="198" y="798"/>
                        <a:pt x="198" y="811"/>
                      </a:cubicBezTo>
                      <a:cubicBezTo>
                        <a:pt x="198" y="824"/>
                        <a:pt x="187" y="825"/>
                        <a:pt x="181" y="831"/>
                      </a:cubicBezTo>
                      <a:cubicBezTo>
                        <a:pt x="177" y="835"/>
                        <a:pt x="178" y="841"/>
                        <a:pt x="176" y="846"/>
                      </a:cubicBezTo>
                      <a:cubicBezTo>
                        <a:pt x="173" y="852"/>
                        <a:pt x="166" y="850"/>
                        <a:pt x="162" y="854"/>
                      </a:cubicBezTo>
                      <a:cubicBezTo>
                        <a:pt x="156" y="859"/>
                        <a:pt x="154" y="865"/>
                        <a:pt x="154" y="874"/>
                      </a:cubicBezTo>
                      <a:cubicBezTo>
                        <a:pt x="154" y="878"/>
                        <a:pt x="158" y="883"/>
                        <a:pt x="161" y="884"/>
                      </a:cubicBezTo>
                      <a:cubicBezTo>
                        <a:pt x="169" y="888"/>
                        <a:pt x="168" y="908"/>
                        <a:pt x="174" y="914"/>
                      </a:cubicBezTo>
                      <a:cubicBezTo>
                        <a:pt x="184" y="924"/>
                        <a:pt x="196" y="928"/>
                        <a:pt x="207" y="934"/>
                      </a:cubicBezTo>
                      <a:cubicBezTo>
                        <a:pt x="206" y="936"/>
                        <a:pt x="203" y="935"/>
                        <a:pt x="200" y="935"/>
                      </a:cubicBezTo>
                      <a:cubicBezTo>
                        <a:pt x="194" y="935"/>
                        <a:pt x="183" y="943"/>
                        <a:pt x="179" y="943"/>
                      </a:cubicBezTo>
                      <a:cubicBezTo>
                        <a:pt x="176" y="943"/>
                        <a:pt x="176" y="943"/>
                        <a:pt x="174" y="943"/>
                      </a:cubicBezTo>
                      <a:cubicBezTo>
                        <a:pt x="173" y="943"/>
                        <a:pt x="171" y="945"/>
                        <a:pt x="169" y="945"/>
                      </a:cubicBezTo>
                      <a:cubicBezTo>
                        <a:pt x="165" y="945"/>
                        <a:pt x="162" y="945"/>
                        <a:pt x="157" y="945"/>
                      </a:cubicBezTo>
                      <a:cubicBezTo>
                        <a:pt x="147" y="945"/>
                        <a:pt x="151" y="933"/>
                        <a:pt x="143" y="931"/>
                      </a:cubicBezTo>
                      <a:cubicBezTo>
                        <a:pt x="137" y="929"/>
                        <a:pt x="127" y="929"/>
                        <a:pt x="127" y="921"/>
                      </a:cubicBezTo>
                      <a:cubicBezTo>
                        <a:pt x="124" y="921"/>
                        <a:pt x="122" y="921"/>
                        <a:pt x="119" y="921"/>
                      </a:cubicBezTo>
                      <a:cubicBezTo>
                        <a:pt x="115" y="921"/>
                        <a:pt x="114" y="917"/>
                        <a:pt x="114" y="915"/>
                      </a:cubicBezTo>
                      <a:cubicBezTo>
                        <a:pt x="102" y="915"/>
                        <a:pt x="98" y="909"/>
                        <a:pt x="92" y="903"/>
                      </a:cubicBezTo>
                      <a:cubicBezTo>
                        <a:pt x="91" y="902"/>
                        <a:pt x="88" y="900"/>
                        <a:pt x="88" y="899"/>
                      </a:cubicBezTo>
                      <a:cubicBezTo>
                        <a:pt x="88" y="895"/>
                        <a:pt x="96" y="895"/>
                        <a:pt x="97" y="891"/>
                      </a:cubicBezTo>
                      <a:cubicBezTo>
                        <a:pt x="95" y="891"/>
                        <a:pt x="94" y="890"/>
                        <a:pt x="93" y="889"/>
                      </a:cubicBezTo>
                      <a:cubicBezTo>
                        <a:pt x="94" y="887"/>
                        <a:pt x="96" y="884"/>
                        <a:pt x="96" y="882"/>
                      </a:cubicBezTo>
                      <a:cubicBezTo>
                        <a:pt x="96" y="871"/>
                        <a:pt x="84" y="873"/>
                        <a:pt x="84" y="863"/>
                      </a:cubicBezTo>
                      <a:cubicBezTo>
                        <a:pt x="84" y="860"/>
                        <a:pt x="84" y="859"/>
                        <a:pt x="84" y="857"/>
                      </a:cubicBezTo>
                      <a:cubicBezTo>
                        <a:pt x="84" y="848"/>
                        <a:pt x="78" y="832"/>
                        <a:pt x="78" y="825"/>
                      </a:cubicBezTo>
                      <a:cubicBezTo>
                        <a:pt x="78" y="817"/>
                        <a:pt x="88" y="814"/>
                        <a:pt x="88" y="807"/>
                      </a:cubicBezTo>
                      <a:cubicBezTo>
                        <a:pt x="88" y="803"/>
                        <a:pt x="83" y="796"/>
                        <a:pt x="82" y="791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4"/>
                        <a:pt x="84" y="782"/>
                        <a:pt x="86" y="782"/>
                      </a:cubicBezTo>
                      <a:cubicBezTo>
                        <a:pt x="94" y="782"/>
                        <a:pt x="91" y="790"/>
                        <a:pt x="98" y="790"/>
                      </a:cubicBezTo>
                      <a:cubicBezTo>
                        <a:pt x="112" y="725"/>
                        <a:pt x="112" y="725"/>
                        <a:pt x="112" y="725"/>
                      </a:cubicBezTo>
                      <a:cubicBezTo>
                        <a:pt x="112" y="718"/>
                        <a:pt x="112" y="718"/>
                        <a:pt x="112" y="718"/>
                      </a:cubicBezTo>
                      <a:cubicBezTo>
                        <a:pt x="111" y="718"/>
                        <a:pt x="109" y="717"/>
                        <a:pt x="108" y="718"/>
                      </a:cubicBezTo>
                      <a:cubicBezTo>
                        <a:pt x="105" y="719"/>
                        <a:pt x="105" y="723"/>
                        <a:pt x="102" y="723"/>
                      </a:cubicBezTo>
                      <a:cubicBezTo>
                        <a:pt x="98" y="723"/>
                        <a:pt x="95" y="713"/>
                        <a:pt x="95" y="708"/>
                      </a:cubicBezTo>
                      <a:cubicBezTo>
                        <a:pt x="95" y="699"/>
                        <a:pt x="98" y="696"/>
                        <a:pt x="100" y="688"/>
                      </a:cubicBezTo>
                      <a:cubicBezTo>
                        <a:pt x="103" y="688"/>
                        <a:pt x="104" y="687"/>
                        <a:pt x="104" y="685"/>
                      </a:cubicBezTo>
                      <a:cubicBezTo>
                        <a:pt x="104" y="683"/>
                        <a:pt x="102" y="680"/>
                        <a:pt x="102" y="680"/>
                      </a:cubicBezTo>
                      <a:cubicBezTo>
                        <a:pt x="100" y="680"/>
                        <a:pt x="99" y="668"/>
                        <a:pt x="99" y="665"/>
                      </a:cubicBezTo>
                      <a:cubicBezTo>
                        <a:pt x="99" y="655"/>
                        <a:pt x="106" y="645"/>
                        <a:pt x="109" y="639"/>
                      </a:cubicBezTo>
                      <a:cubicBezTo>
                        <a:pt x="111" y="635"/>
                        <a:pt x="112" y="629"/>
                        <a:pt x="114" y="626"/>
                      </a:cubicBezTo>
                      <a:cubicBezTo>
                        <a:pt x="116" y="624"/>
                        <a:pt x="118" y="625"/>
                        <a:pt x="118" y="623"/>
                      </a:cubicBezTo>
                      <a:cubicBezTo>
                        <a:pt x="121" y="613"/>
                        <a:pt x="121" y="605"/>
                        <a:pt x="124" y="595"/>
                      </a:cubicBezTo>
                      <a:cubicBezTo>
                        <a:pt x="124" y="562"/>
                        <a:pt x="124" y="562"/>
                        <a:pt x="124" y="562"/>
                      </a:cubicBezTo>
                      <a:cubicBezTo>
                        <a:pt x="121" y="554"/>
                        <a:pt x="126" y="548"/>
                        <a:pt x="126" y="541"/>
                      </a:cubicBezTo>
                      <a:cubicBezTo>
                        <a:pt x="126" y="524"/>
                        <a:pt x="136" y="513"/>
                        <a:pt x="136" y="498"/>
                      </a:cubicBezTo>
                      <a:cubicBezTo>
                        <a:pt x="136" y="497"/>
                        <a:pt x="136" y="495"/>
                        <a:pt x="136" y="494"/>
                      </a:cubicBezTo>
                      <a:cubicBezTo>
                        <a:pt x="136" y="491"/>
                        <a:pt x="138" y="483"/>
                        <a:pt x="139" y="478"/>
                      </a:cubicBezTo>
                      <a:cubicBezTo>
                        <a:pt x="139" y="465"/>
                        <a:pt x="139" y="465"/>
                        <a:pt x="139" y="459"/>
                      </a:cubicBezTo>
                      <a:cubicBezTo>
                        <a:pt x="139" y="453"/>
                        <a:pt x="143" y="441"/>
                        <a:pt x="143" y="434"/>
                      </a:cubicBezTo>
                      <a:cubicBezTo>
                        <a:pt x="143" y="429"/>
                        <a:pt x="141" y="403"/>
                        <a:pt x="140" y="399"/>
                      </a:cubicBezTo>
                      <a:cubicBezTo>
                        <a:pt x="136" y="388"/>
                        <a:pt x="128" y="381"/>
                        <a:pt x="121" y="377"/>
                      </a:cubicBezTo>
                      <a:cubicBezTo>
                        <a:pt x="114" y="374"/>
                        <a:pt x="109" y="375"/>
                        <a:pt x="104" y="370"/>
                      </a:cubicBezTo>
                      <a:cubicBezTo>
                        <a:pt x="99" y="365"/>
                        <a:pt x="96" y="363"/>
                        <a:pt x="90" y="362"/>
                      </a:cubicBezTo>
                      <a:cubicBezTo>
                        <a:pt x="78" y="358"/>
                        <a:pt x="72" y="351"/>
                        <a:pt x="64" y="343"/>
                      </a:cubicBezTo>
                      <a:cubicBezTo>
                        <a:pt x="60" y="340"/>
                        <a:pt x="62" y="335"/>
                        <a:pt x="62" y="330"/>
                      </a:cubicBezTo>
                      <a:cubicBezTo>
                        <a:pt x="62" y="323"/>
                        <a:pt x="55" y="319"/>
                        <a:pt x="53" y="313"/>
                      </a:cubicBezTo>
                      <a:cubicBezTo>
                        <a:pt x="50" y="302"/>
                        <a:pt x="41" y="294"/>
                        <a:pt x="38" y="285"/>
                      </a:cubicBezTo>
                      <a:cubicBezTo>
                        <a:pt x="35" y="275"/>
                        <a:pt x="32" y="269"/>
                        <a:pt x="28" y="261"/>
                      </a:cubicBezTo>
                      <a:cubicBezTo>
                        <a:pt x="27" y="258"/>
                        <a:pt x="24" y="259"/>
                        <a:pt x="23" y="257"/>
                      </a:cubicBezTo>
                      <a:cubicBezTo>
                        <a:pt x="20" y="254"/>
                        <a:pt x="19" y="248"/>
                        <a:pt x="17" y="245"/>
                      </a:cubicBezTo>
                      <a:cubicBezTo>
                        <a:pt x="16" y="242"/>
                        <a:pt x="12" y="243"/>
                        <a:pt x="11" y="242"/>
                      </a:cubicBezTo>
                      <a:cubicBezTo>
                        <a:pt x="6" y="237"/>
                        <a:pt x="0" y="228"/>
                        <a:pt x="0" y="220"/>
                      </a:cubicBezTo>
                      <a:cubicBezTo>
                        <a:pt x="0" y="215"/>
                        <a:pt x="3" y="209"/>
                        <a:pt x="5" y="207"/>
                      </a:cubicBezTo>
                      <a:cubicBezTo>
                        <a:pt x="8" y="200"/>
                        <a:pt x="16" y="198"/>
                        <a:pt x="18" y="191"/>
                      </a:cubicBezTo>
                      <a:cubicBezTo>
                        <a:pt x="14" y="189"/>
                        <a:pt x="15" y="191"/>
                        <a:pt x="12" y="191"/>
                      </a:cubicBezTo>
                      <a:cubicBezTo>
                        <a:pt x="5" y="191"/>
                        <a:pt x="5" y="182"/>
                        <a:pt x="5" y="176"/>
                      </a:cubicBezTo>
                      <a:cubicBezTo>
                        <a:pt x="5" y="166"/>
                        <a:pt x="16" y="168"/>
                        <a:pt x="14" y="148"/>
                      </a:cubicBezTo>
                      <a:cubicBezTo>
                        <a:pt x="26" y="148"/>
                        <a:pt x="29" y="136"/>
                        <a:pt x="32" y="129"/>
                      </a:cubicBezTo>
                      <a:cubicBezTo>
                        <a:pt x="37" y="119"/>
                        <a:pt x="49" y="123"/>
                        <a:pt x="51" y="111"/>
                      </a:cubicBezTo>
                      <a:cubicBezTo>
                        <a:pt x="49" y="110"/>
                        <a:pt x="47" y="107"/>
                        <a:pt x="47" y="106"/>
                      </a:cubicBezTo>
                      <a:cubicBezTo>
                        <a:pt x="49" y="103"/>
                        <a:pt x="49" y="103"/>
                        <a:pt x="49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17" name="Freeform 21"/>
              <p:cNvSpPr>
                <a:spLocks/>
              </p:cNvSpPr>
              <p:nvPr/>
            </p:nvSpPr>
            <p:spPr bwMode="auto">
              <a:xfrm>
                <a:off x="3070766" y="3340067"/>
                <a:ext cx="15592" cy="17541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" name="Freeform 40"/>
              <p:cNvSpPr>
                <a:spLocks/>
              </p:cNvSpPr>
              <p:nvPr/>
            </p:nvSpPr>
            <p:spPr bwMode="auto">
              <a:xfrm>
                <a:off x="2595208" y="3075011"/>
                <a:ext cx="214391" cy="74060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9" name="Freeform 41"/>
              <p:cNvSpPr>
                <a:spLocks/>
              </p:cNvSpPr>
              <p:nvPr/>
            </p:nvSpPr>
            <p:spPr bwMode="auto">
              <a:xfrm>
                <a:off x="2624444" y="3102296"/>
                <a:ext cx="11694" cy="136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" name="Freeform 42"/>
              <p:cNvSpPr>
                <a:spLocks/>
              </p:cNvSpPr>
              <p:nvPr/>
            </p:nvSpPr>
            <p:spPr bwMode="auto">
              <a:xfrm>
                <a:off x="2731638" y="3174407"/>
                <a:ext cx="35082" cy="17541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" name="Freeform 43"/>
              <p:cNvSpPr>
                <a:spLocks/>
              </p:cNvSpPr>
              <p:nvPr/>
            </p:nvSpPr>
            <p:spPr bwMode="auto">
              <a:xfrm>
                <a:off x="2957723" y="3174407"/>
                <a:ext cx="29236" cy="1169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" name="Freeform 44"/>
              <p:cNvSpPr>
                <a:spLocks/>
              </p:cNvSpPr>
              <p:nvPr/>
            </p:nvSpPr>
            <p:spPr bwMode="auto">
              <a:xfrm>
                <a:off x="2809599" y="3143224"/>
                <a:ext cx="122788" cy="487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" name="Freeform 45"/>
              <p:cNvSpPr>
                <a:spLocks/>
              </p:cNvSpPr>
              <p:nvPr/>
            </p:nvSpPr>
            <p:spPr bwMode="auto">
              <a:xfrm>
                <a:off x="2723842" y="3036033"/>
                <a:ext cx="11694" cy="136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" name="Freeform 46"/>
              <p:cNvSpPr>
                <a:spLocks/>
              </p:cNvSpPr>
              <p:nvPr/>
            </p:nvSpPr>
            <p:spPr bwMode="auto">
              <a:xfrm>
                <a:off x="2714098" y="2995104"/>
                <a:ext cx="17542" cy="584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" name="Freeform 47"/>
              <p:cNvSpPr>
                <a:spLocks/>
              </p:cNvSpPr>
              <p:nvPr/>
            </p:nvSpPr>
            <p:spPr bwMode="auto">
              <a:xfrm>
                <a:off x="2745282" y="3002900"/>
                <a:ext cx="5848" cy="779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" name="Freeform 48"/>
              <p:cNvSpPr>
                <a:spLocks/>
              </p:cNvSpPr>
              <p:nvPr/>
            </p:nvSpPr>
            <p:spPr bwMode="auto">
              <a:xfrm>
                <a:off x="2819344" y="3112041"/>
                <a:ext cx="13644" cy="97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" name="Freeform 92"/>
              <p:cNvSpPr>
                <a:spLocks/>
              </p:cNvSpPr>
              <p:nvPr/>
            </p:nvSpPr>
            <p:spPr bwMode="auto">
              <a:xfrm>
                <a:off x="1926699" y="2862576"/>
                <a:ext cx="824431" cy="553499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4" name="Picture Placeholder 93"/>
          <p:cNvSpPr>
            <a:spLocks noGrp="1"/>
          </p:cNvSpPr>
          <p:nvPr>
            <p:ph type="pic" sz="quarter" idx="26" hasCustomPrompt="1"/>
          </p:nvPr>
        </p:nvSpPr>
        <p:spPr>
          <a:xfrm>
            <a:off x="690109" y="1650681"/>
            <a:ext cx="1362982" cy="1362982"/>
          </a:xfrm>
          <a:custGeom>
            <a:avLst/>
            <a:gdLst>
              <a:gd name="connsiteX0" fmla="*/ 681491 w 1362982"/>
              <a:gd name="connsiteY0" fmla="*/ 0 h 1362982"/>
              <a:gd name="connsiteX1" fmla="*/ 1362982 w 1362982"/>
              <a:gd name="connsiteY1" fmla="*/ 681491 h 1362982"/>
              <a:gd name="connsiteX2" fmla="*/ 681491 w 1362982"/>
              <a:gd name="connsiteY2" fmla="*/ 1362982 h 1362982"/>
              <a:gd name="connsiteX3" fmla="*/ 0 w 1362982"/>
              <a:gd name="connsiteY3" fmla="*/ 681491 h 1362982"/>
              <a:gd name="connsiteX4" fmla="*/ 681491 w 1362982"/>
              <a:gd name="connsiteY4" fmla="*/ 0 h 136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982" h="1362982">
                <a:moveTo>
                  <a:pt x="681491" y="0"/>
                </a:moveTo>
                <a:cubicBezTo>
                  <a:pt x="1057868" y="0"/>
                  <a:pt x="1362982" y="305114"/>
                  <a:pt x="1362982" y="681491"/>
                </a:cubicBezTo>
                <a:cubicBezTo>
                  <a:pt x="1362982" y="1057868"/>
                  <a:pt x="1057868" y="1362982"/>
                  <a:pt x="681491" y="1362982"/>
                </a:cubicBezTo>
                <a:cubicBezTo>
                  <a:pt x="305114" y="1362982"/>
                  <a:pt x="0" y="1057868"/>
                  <a:pt x="0" y="681491"/>
                </a:cubicBezTo>
                <a:cubicBezTo>
                  <a:pt x="0" y="305114"/>
                  <a:pt x="305114" y="0"/>
                  <a:pt x="6814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6" name="Picture Placeholder 95"/>
          <p:cNvSpPr>
            <a:spLocks noGrp="1"/>
          </p:cNvSpPr>
          <p:nvPr>
            <p:ph type="pic" sz="quarter" idx="27" hasCustomPrompt="1"/>
          </p:nvPr>
        </p:nvSpPr>
        <p:spPr>
          <a:xfrm>
            <a:off x="4751310" y="1637035"/>
            <a:ext cx="1749400" cy="1749400"/>
          </a:xfrm>
          <a:custGeom>
            <a:avLst/>
            <a:gdLst>
              <a:gd name="connsiteX0" fmla="*/ 874700 w 1749400"/>
              <a:gd name="connsiteY0" fmla="*/ 0 h 1749400"/>
              <a:gd name="connsiteX1" fmla="*/ 1749400 w 1749400"/>
              <a:gd name="connsiteY1" fmla="*/ 874700 h 1749400"/>
              <a:gd name="connsiteX2" fmla="*/ 874700 w 1749400"/>
              <a:gd name="connsiteY2" fmla="*/ 1749400 h 1749400"/>
              <a:gd name="connsiteX3" fmla="*/ 0 w 1749400"/>
              <a:gd name="connsiteY3" fmla="*/ 874700 h 1749400"/>
              <a:gd name="connsiteX4" fmla="*/ 874700 w 1749400"/>
              <a:gd name="connsiteY4" fmla="*/ 0 h 17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00" h="1749400">
                <a:moveTo>
                  <a:pt x="874700" y="0"/>
                </a:moveTo>
                <a:cubicBezTo>
                  <a:pt x="1357783" y="0"/>
                  <a:pt x="1749400" y="391617"/>
                  <a:pt x="1749400" y="874700"/>
                </a:cubicBezTo>
                <a:cubicBezTo>
                  <a:pt x="1749400" y="1357783"/>
                  <a:pt x="1357783" y="1749400"/>
                  <a:pt x="874700" y="1749400"/>
                </a:cubicBezTo>
                <a:cubicBezTo>
                  <a:pt x="391617" y="1749400"/>
                  <a:pt x="0" y="1357783"/>
                  <a:pt x="0" y="874700"/>
                </a:cubicBezTo>
                <a:cubicBezTo>
                  <a:pt x="0" y="391617"/>
                  <a:pt x="391617" y="0"/>
                  <a:pt x="874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5" name="Picture Placeholder 94"/>
          <p:cNvSpPr>
            <a:spLocks noGrp="1"/>
          </p:cNvSpPr>
          <p:nvPr>
            <p:ph type="pic" sz="quarter" idx="28" hasCustomPrompt="1"/>
          </p:nvPr>
        </p:nvSpPr>
        <p:spPr>
          <a:xfrm>
            <a:off x="2523851" y="2688325"/>
            <a:ext cx="1949908" cy="1949908"/>
          </a:xfrm>
          <a:custGeom>
            <a:avLst/>
            <a:gdLst>
              <a:gd name="connsiteX0" fmla="*/ 1023847 w 2047694"/>
              <a:gd name="connsiteY0" fmla="*/ 0 h 2047694"/>
              <a:gd name="connsiteX1" fmla="*/ 2047694 w 2047694"/>
              <a:gd name="connsiteY1" fmla="*/ 1023847 h 2047694"/>
              <a:gd name="connsiteX2" fmla="*/ 1023847 w 2047694"/>
              <a:gd name="connsiteY2" fmla="*/ 2047694 h 2047694"/>
              <a:gd name="connsiteX3" fmla="*/ 0 w 2047694"/>
              <a:gd name="connsiteY3" fmla="*/ 1023847 h 2047694"/>
              <a:gd name="connsiteX4" fmla="*/ 1023847 w 2047694"/>
              <a:gd name="connsiteY4" fmla="*/ 0 h 20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694" h="2047694">
                <a:moveTo>
                  <a:pt x="1023847" y="0"/>
                </a:moveTo>
                <a:cubicBezTo>
                  <a:pt x="1589302" y="0"/>
                  <a:pt x="2047694" y="458392"/>
                  <a:pt x="2047694" y="1023847"/>
                </a:cubicBezTo>
                <a:cubicBezTo>
                  <a:pt x="2047694" y="1589302"/>
                  <a:pt x="1589302" y="2047694"/>
                  <a:pt x="1023847" y="2047694"/>
                </a:cubicBezTo>
                <a:cubicBezTo>
                  <a:pt x="458392" y="2047694"/>
                  <a:pt x="0" y="1589302"/>
                  <a:pt x="0" y="1023847"/>
                </a:cubicBezTo>
                <a:cubicBezTo>
                  <a:pt x="0" y="458392"/>
                  <a:pt x="458392" y="0"/>
                  <a:pt x="10238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7" name="Picture Placeholder 96"/>
          <p:cNvSpPr>
            <a:spLocks noGrp="1"/>
          </p:cNvSpPr>
          <p:nvPr>
            <p:ph type="pic" sz="quarter" idx="29" hasCustomPrompt="1"/>
          </p:nvPr>
        </p:nvSpPr>
        <p:spPr>
          <a:xfrm>
            <a:off x="6998928" y="3277977"/>
            <a:ext cx="1508572" cy="1508572"/>
          </a:xfrm>
          <a:custGeom>
            <a:avLst/>
            <a:gdLst>
              <a:gd name="connsiteX0" fmla="*/ 754286 w 1508572"/>
              <a:gd name="connsiteY0" fmla="*/ 0 h 1508572"/>
              <a:gd name="connsiteX1" fmla="*/ 1508572 w 1508572"/>
              <a:gd name="connsiteY1" fmla="*/ 754286 h 1508572"/>
              <a:gd name="connsiteX2" fmla="*/ 754286 w 1508572"/>
              <a:gd name="connsiteY2" fmla="*/ 1508572 h 1508572"/>
              <a:gd name="connsiteX3" fmla="*/ 0 w 1508572"/>
              <a:gd name="connsiteY3" fmla="*/ 754286 h 1508572"/>
              <a:gd name="connsiteX4" fmla="*/ 754286 w 1508572"/>
              <a:gd name="connsiteY4" fmla="*/ 0 h 150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572" h="1508572">
                <a:moveTo>
                  <a:pt x="754286" y="0"/>
                </a:moveTo>
                <a:cubicBezTo>
                  <a:pt x="1170867" y="0"/>
                  <a:pt x="1508572" y="337705"/>
                  <a:pt x="1508572" y="754286"/>
                </a:cubicBezTo>
                <a:cubicBezTo>
                  <a:pt x="1508572" y="1170867"/>
                  <a:pt x="1170867" y="1508572"/>
                  <a:pt x="754286" y="1508572"/>
                </a:cubicBezTo>
                <a:cubicBezTo>
                  <a:pt x="337705" y="1508572"/>
                  <a:pt x="0" y="1170867"/>
                  <a:pt x="0" y="754286"/>
                </a:cubicBezTo>
                <a:cubicBezTo>
                  <a:pt x="0" y="337705"/>
                  <a:pt x="337705" y="0"/>
                  <a:pt x="7542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919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4873692" y="1467347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81000" y="1467347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120037" y="2932662"/>
            <a:ext cx="1629326" cy="17768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2627346" y="2931894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818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91" name="Group 190"/>
          <p:cNvGrpSpPr/>
          <p:nvPr userDrawn="1"/>
        </p:nvGrpSpPr>
        <p:grpSpPr>
          <a:xfrm>
            <a:off x="789473" y="1195200"/>
            <a:ext cx="7565054" cy="3764412"/>
            <a:chOff x="874886" y="1276350"/>
            <a:chExt cx="7335877" cy="3650376"/>
          </a:xfrm>
          <a:solidFill>
            <a:schemeClr val="bg1">
              <a:alpha val="50000"/>
            </a:schemeClr>
          </a:solidFill>
        </p:grpSpPr>
        <p:grpSp>
          <p:nvGrpSpPr>
            <p:cNvPr id="192" name="Group 341"/>
            <p:cNvGrpSpPr/>
            <p:nvPr/>
          </p:nvGrpSpPr>
          <p:grpSpPr>
            <a:xfrm>
              <a:off x="3989287" y="2800445"/>
              <a:ext cx="1399363" cy="1565023"/>
              <a:chOff x="4097338" y="2217738"/>
              <a:chExt cx="1139825" cy="1274763"/>
            </a:xfrm>
            <a:grpFill/>
          </p:grpSpPr>
          <p:sp>
            <p:nvSpPr>
              <p:cNvPr id="364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5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874886" y="1276350"/>
              <a:ext cx="3180780" cy="1832003"/>
              <a:chOff x="893725" y="1200132"/>
              <a:chExt cx="3180780" cy="1832003"/>
            </a:xfrm>
            <a:grpFill/>
          </p:grpSpPr>
          <p:sp>
            <p:nvSpPr>
              <p:cNvPr id="312" name="Freeform 39"/>
              <p:cNvSpPr>
                <a:spLocks/>
              </p:cNvSpPr>
              <p:nvPr/>
            </p:nvSpPr>
            <p:spPr bwMode="auto">
              <a:xfrm>
                <a:off x="3844522" y="1927086"/>
                <a:ext cx="208544" cy="95499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3" name="Freeform 49"/>
              <p:cNvSpPr>
                <a:spLocks/>
              </p:cNvSpPr>
              <p:nvPr/>
            </p:nvSpPr>
            <p:spPr bwMode="auto">
              <a:xfrm>
                <a:off x="1772727" y="2451351"/>
                <a:ext cx="1186946" cy="580784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4" name="Freeform 50"/>
              <p:cNvSpPr>
                <a:spLocks/>
              </p:cNvSpPr>
              <p:nvPr/>
            </p:nvSpPr>
            <p:spPr bwMode="auto">
              <a:xfrm>
                <a:off x="1439447" y="1739987"/>
                <a:ext cx="1750209" cy="904308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5" name="Freeform 51"/>
              <p:cNvSpPr>
                <a:spLocks/>
              </p:cNvSpPr>
              <p:nvPr/>
            </p:nvSpPr>
            <p:spPr bwMode="auto">
              <a:xfrm>
                <a:off x="893725" y="1761426"/>
                <a:ext cx="765961" cy="561294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6" name="Freeform 52"/>
              <p:cNvSpPr>
                <a:spLocks/>
              </p:cNvSpPr>
              <p:nvPr/>
            </p:nvSpPr>
            <p:spPr bwMode="auto">
              <a:xfrm>
                <a:off x="1585622" y="2256457"/>
                <a:ext cx="35082" cy="46775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7" name="Freeform 53"/>
              <p:cNvSpPr>
                <a:spLocks/>
              </p:cNvSpPr>
              <p:nvPr/>
            </p:nvSpPr>
            <p:spPr bwMode="auto">
              <a:xfrm>
                <a:off x="1531050" y="2201887"/>
                <a:ext cx="37032" cy="56520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8" name="Freeform 54"/>
              <p:cNvSpPr>
                <a:spLocks/>
              </p:cNvSpPr>
              <p:nvPr/>
            </p:nvSpPr>
            <p:spPr bwMode="auto">
              <a:xfrm>
                <a:off x="1879923" y="1660082"/>
                <a:ext cx="378107" cy="198792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9" name="Freeform 55"/>
              <p:cNvSpPr>
                <a:spLocks/>
              </p:cNvSpPr>
              <p:nvPr/>
            </p:nvSpPr>
            <p:spPr bwMode="auto">
              <a:xfrm>
                <a:off x="1739594" y="1628899"/>
                <a:ext cx="212442" cy="140324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0" name="Freeform 56"/>
              <p:cNvSpPr>
                <a:spLocks/>
              </p:cNvSpPr>
              <p:nvPr/>
            </p:nvSpPr>
            <p:spPr bwMode="auto">
              <a:xfrm>
                <a:off x="1909157" y="1529502"/>
                <a:ext cx="251423" cy="107192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1" name="Freeform 57"/>
              <p:cNvSpPr>
                <a:spLocks/>
              </p:cNvSpPr>
              <p:nvPr/>
            </p:nvSpPr>
            <p:spPr bwMode="auto">
              <a:xfrm>
                <a:off x="1872127" y="1568481"/>
                <a:ext cx="35082" cy="25337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2" name="Freeform 58"/>
              <p:cNvSpPr>
                <a:spLocks/>
              </p:cNvSpPr>
              <p:nvPr/>
            </p:nvSpPr>
            <p:spPr bwMode="auto">
              <a:xfrm>
                <a:off x="1963729" y="1531452"/>
                <a:ext cx="27286" cy="974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3" name="Freeform 59"/>
              <p:cNvSpPr>
                <a:spLocks/>
              </p:cNvSpPr>
              <p:nvPr/>
            </p:nvSpPr>
            <p:spPr bwMode="auto">
              <a:xfrm>
                <a:off x="1800013" y="1498319"/>
                <a:ext cx="144227" cy="79907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4" name="Freeform 60"/>
              <p:cNvSpPr>
                <a:spLocks/>
              </p:cNvSpPr>
              <p:nvPr/>
            </p:nvSpPr>
            <p:spPr bwMode="auto">
              <a:xfrm>
                <a:off x="1992965" y="1447647"/>
                <a:ext cx="81858" cy="2533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5" name="Freeform 61"/>
              <p:cNvSpPr>
                <a:spLocks/>
              </p:cNvSpPr>
              <p:nvPr/>
            </p:nvSpPr>
            <p:spPr bwMode="auto">
              <a:xfrm>
                <a:off x="1994914" y="1476881"/>
                <a:ext cx="72114" cy="37030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6" name="Freeform 62"/>
              <p:cNvSpPr>
                <a:spLocks/>
              </p:cNvSpPr>
              <p:nvPr/>
            </p:nvSpPr>
            <p:spPr bwMode="auto">
              <a:xfrm>
                <a:off x="1959831" y="1471034"/>
                <a:ext cx="25338" cy="2728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7" name="Freeform 63"/>
              <p:cNvSpPr>
                <a:spLocks/>
              </p:cNvSpPr>
              <p:nvPr/>
            </p:nvSpPr>
            <p:spPr bwMode="auto">
              <a:xfrm>
                <a:off x="2226846" y="1660082"/>
                <a:ext cx="122788" cy="99397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8" name="Freeform 64"/>
              <p:cNvSpPr>
                <a:spLocks/>
              </p:cNvSpPr>
              <p:nvPr/>
            </p:nvSpPr>
            <p:spPr bwMode="auto">
              <a:xfrm>
                <a:off x="2183968" y="1539247"/>
                <a:ext cx="136431" cy="7406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9" name="Freeform 65"/>
              <p:cNvSpPr>
                <a:spLocks/>
              </p:cNvSpPr>
              <p:nvPr/>
            </p:nvSpPr>
            <p:spPr bwMode="auto">
              <a:xfrm>
                <a:off x="2287265" y="1815997"/>
                <a:ext cx="79910" cy="46775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0" name="Freeform 66"/>
              <p:cNvSpPr>
                <a:spLocks/>
              </p:cNvSpPr>
              <p:nvPr/>
            </p:nvSpPr>
            <p:spPr bwMode="auto">
              <a:xfrm>
                <a:off x="2365225" y="1646438"/>
                <a:ext cx="105246" cy="85753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1" name="Freeform 67"/>
              <p:cNvSpPr>
                <a:spLocks/>
              </p:cNvSpPr>
              <p:nvPr/>
            </p:nvSpPr>
            <p:spPr bwMode="auto">
              <a:xfrm>
                <a:off x="2148886" y="1492473"/>
                <a:ext cx="35082" cy="29235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2" name="Freeform 68"/>
              <p:cNvSpPr>
                <a:spLocks/>
              </p:cNvSpPr>
              <p:nvPr/>
            </p:nvSpPr>
            <p:spPr bwMode="auto">
              <a:xfrm>
                <a:off x="2170324" y="1589920"/>
                <a:ext cx="23388" cy="1948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3" name="Freeform 69"/>
              <p:cNvSpPr>
                <a:spLocks/>
              </p:cNvSpPr>
              <p:nvPr/>
            </p:nvSpPr>
            <p:spPr bwMode="auto">
              <a:xfrm>
                <a:off x="2156682" y="1420361"/>
                <a:ext cx="134482" cy="70162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4" name="Freeform 70"/>
              <p:cNvSpPr>
                <a:spLocks/>
              </p:cNvSpPr>
              <p:nvPr/>
            </p:nvSpPr>
            <p:spPr bwMode="auto">
              <a:xfrm>
                <a:off x="2209304" y="1480779"/>
                <a:ext cx="37032" cy="1169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5" name="Freeform 71"/>
              <p:cNvSpPr>
                <a:spLocks/>
              </p:cNvSpPr>
              <p:nvPr/>
            </p:nvSpPr>
            <p:spPr bwMode="auto">
              <a:xfrm>
                <a:off x="2341837" y="1523656"/>
                <a:ext cx="352771" cy="111090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6" name="Freeform 72"/>
              <p:cNvSpPr>
                <a:spLocks/>
              </p:cNvSpPr>
              <p:nvPr/>
            </p:nvSpPr>
            <p:spPr bwMode="auto">
              <a:xfrm>
                <a:off x="2345735" y="1582124"/>
                <a:ext cx="60420" cy="467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7" name="Freeform 73"/>
              <p:cNvSpPr>
                <a:spLocks/>
              </p:cNvSpPr>
              <p:nvPr/>
            </p:nvSpPr>
            <p:spPr bwMode="auto">
              <a:xfrm>
                <a:off x="2353531" y="1492473"/>
                <a:ext cx="56522" cy="1559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8" name="Freeform 74"/>
              <p:cNvSpPr>
                <a:spLocks/>
              </p:cNvSpPr>
              <p:nvPr/>
            </p:nvSpPr>
            <p:spPr bwMode="auto">
              <a:xfrm>
                <a:off x="2310653" y="1437903"/>
                <a:ext cx="66266" cy="5457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9" name="Freeform 75"/>
              <p:cNvSpPr>
                <a:spLocks/>
              </p:cNvSpPr>
              <p:nvPr/>
            </p:nvSpPr>
            <p:spPr bwMode="auto">
              <a:xfrm>
                <a:off x="2285316" y="1389178"/>
                <a:ext cx="25338" cy="1559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0" name="Freeform 76"/>
              <p:cNvSpPr>
                <a:spLocks/>
              </p:cNvSpPr>
              <p:nvPr/>
            </p:nvSpPr>
            <p:spPr bwMode="auto">
              <a:xfrm>
                <a:off x="2355481" y="1324864"/>
                <a:ext cx="226085" cy="152017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1" name="Freeform 77"/>
              <p:cNvSpPr>
                <a:spLocks/>
              </p:cNvSpPr>
              <p:nvPr/>
            </p:nvSpPr>
            <p:spPr bwMode="auto">
              <a:xfrm>
                <a:off x="2538687" y="1954371"/>
                <a:ext cx="144227" cy="91601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2" name="Freeform 78"/>
              <p:cNvSpPr>
                <a:spLocks/>
              </p:cNvSpPr>
              <p:nvPr/>
            </p:nvSpPr>
            <p:spPr bwMode="auto">
              <a:xfrm>
                <a:off x="2745282" y="1862771"/>
                <a:ext cx="44828" cy="44826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3" name="Freeform 79"/>
              <p:cNvSpPr>
                <a:spLocks/>
              </p:cNvSpPr>
              <p:nvPr/>
            </p:nvSpPr>
            <p:spPr bwMode="auto">
              <a:xfrm>
                <a:off x="2610800" y="2049869"/>
                <a:ext cx="37032" cy="2923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4" name="Freeform 80"/>
              <p:cNvSpPr>
                <a:spLocks/>
              </p:cNvSpPr>
              <p:nvPr/>
            </p:nvSpPr>
            <p:spPr bwMode="auto">
              <a:xfrm>
                <a:off x="2669270" y="1662030"/>
                <a:ext cx="97450" cy="4092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5" name="Freeform 81"/>
              <p:cNvSpPr>
                <a:spLocks/>
              </p:cNvSpPr>
              <p:nvPr/>
            </p:nvSpPr>
            <p:spPr bwMode="auto">
              <a:xfrm>
                <a:off x="2679016" y="2067409"/>
                <a:ext cx="21440" cy="25337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6" name="Freeform 82"/>
              <p:cNvSpPr>
                <a:spLocks/>
              </p:cNvSpPr>
              <p:nvPr/>
            </p:nvSpPr>
            <p:spPr bwMode="auto">
              <a:xfrm>
                <a:off x="2797905" y="1874465"/>
                <a:ext cx="23388" cy="1364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7" name="Freeform 83"/>
              <p:cNvSpPr>
                <a:spLocks/>
              </p:cNvSpPr>
              <p:nvPr/>
            </p:nvSpPr>
            <p:spPr bwMode="auto">
              <a:xfrm>
                <a:off x="2694608" y="1833537"/>
                <a:ext cx="25338" cy="15592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8" name="Freeform 84"/>
              <p:cNvSpPr>
                <a:spLocks/>
              </p:cNvSpPr>
              <p:nvPr/>
            </p:nvSpPr>
            <p:spPr bwMode="auto">
              <a:xfrm>
                <a:off x="2478267" y="1660082"/>
                <a:ext cx="592498" cy="426818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9" name="Freeform 85"/>
              <p:cNvSpPr>
                <a:spLocks/>
              </p:cNvSpPr>
              <p:nvPr/>
            </p:nvSpPr>
            <p:spPr bwMode="auto">
              <a:xfrm>
                <a:off x="2719944" y="2028430"/>
                <a:ext cx="17542" cy="1559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0" name="Freeform 86"/>
              <p:cNvSpPr>
                <a:spLocks/>
              </p:cNvSpPr>
              <p:nvPr/>
            </p:nvSpPr>
            <p:spPr bwMode="auto">
              <a:xfrm>
                <a:off x="2599106" y="1946575"/>
                <a:ext cx="15592" cy="1559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1" name="Freeform 87"/>
              <p:cNvSpPr>
                <a:spLocks/>
              </p:cNvSpPr>
              <p:nvPr/>
            </p:nvSpPr>
            <p:spPr bwMode="auto">
              <a:xfrm>
                <a:off x="2443185" y="1231315"/>
                <a:ext cx="631478" cy="331320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2" name="Freeform 88"/>
              <p:cNvSpPr>
                <a:spLocks/>
              </p:cNvSpPr>
              <p:nvPr/>
            </p:nvSpPr>
            <p:spPr bwMode="auto">
              <a:xfrm>
                <a:off x="2838834" y="1200132"/>
                <a:ext cx="1235671" cy="939389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3" name="Freeform 89"/>
              <p:cNvSpPr>
                <a:spLocks/>
              </p:cNvSpPr>
              <p:nvPr/>
            </p:nvSpPr>
            <p:spPr bwMode="auto">
              <a:xfrm>
                <a:off x="3207196" y="1792609"/>
                <a:ext cx="58470" cy="38979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4" name="Freeform 90"/>
              <p:cNvSpPr>
                <a:spLocks/>
              </p:cNvSpPr>
              <p:nvPr/>
            </p:nvSpPr>
            <p:spPr bwMode="auto">
              <a:xfrm>
                <a:off x="3943921" y="1589920"/>
                <a:ext cx="33134" cy="19489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5" name="Freeform 91"/>
              <p:cNvSpPr>
                <a:spLocks/>
              </p:cNvSpPr>
              <p:nvPr/>
            </p:nvSpPr>
            <p:spPr bwMode="auto">
              <a:xfrm>
                <a:off x="3117542" y="2388985"/>
                <a:ext cx="134482" cy="13058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6" name="Freeform 93"/>
              <p:cNvSpPr>
                <a:spLocks/>
              </p:cNvSpPr>
              <p:nvPr/>
            </p:nvSpPr>
            <p:spPr bwMode="auto">
              <a:xfrm>
                <a:off x="2649780" y="2348056"/>
                <a:ext cx="25338" cy="11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7" name="Freeform 94"/>
              <p:cNvSpPr>
                <a:spLocks/>
              </p:cNvSpPr>
              <p:nvPr/>
            </p:nvSpPr>
            <p:spPr bwMode="auto">
              <a:xfrm>
                <a:off x="1696716" y="2416270"/>
                <a:ext cx="97450" cy="6236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8" name="Freeform 95"/>
              <p:cNvSpPr>
                <a:spLocks/>
              </p:cNvSpPr>
              <p:nvPr/>
            </p:nvSpPr>
            <p:spPr bwMode="auto">
              <a:xfrm>
                <a:off x="1601214" y="2324669"/>
                <a:ext cx="35082" cy="48724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9" name="Freeform 96"/>
              <p:cNvSpPr>
                <a:spLocks/>
              </p:cNvSpPr>
              <p:nvPr/>
            </p:nvSpPr>
            <p:spPr bwMode="auto">
              <a:xfrm>
                <a:off x="1160738" y="2215529"/>
                <a:ext cx="42878" cy="2923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0" name="Freeform 97"/>
              <p:cNvSpPr>
                <a:spLocks/>
              </p:cNvSpPr>
              <p:nvPr/>
            </p:nvSpPr>
            <p:spPr bwMode="auto">
              <a:xfrm>
                <a:off x="3012295" y="2431861"/>
                <a:ext cx="52624" cy="2728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1" name="Freeform 98"/>
              <p:cNvSpPr>
                <a:spLocks/>
              </p:cNvSpPr>
              <p:nvPr/>
            </p:nvSpPr>
            <p:spPr bwMode="auto">
              <a:xfrm>
                <a:off x="3016193" y="2513717"/>
                <a:ext cx="38980" cy="253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2" name="Freeform 99"/>
              <p:cNvSpPr>
                <a:spLocks/>
              </p:cNvSpPr>
              <p:nvPr/>
            </p:nvSpPr>
            <p:spPr bwMode="auto">
              <a:xfrm>
                <a:off x="3074664" y="2513717"/>
                <a:ext cx="27286" cy="33133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3" name="Freeform 100"/>
              <p:cNvSpPr>
                <a:spLocks/>
              </p:cNvSpPr>
              <p:nvPr/>
            </p:nvSpPr>
            <p:spPr bwMode="auto">
              <a:xfrm>
                <a:off x="903469" y="2137571"/>
                <a:ext cx="33134" cy="1559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4" name="Group 345"/>
            <p:cNvGrpSpPr/>
            <p:nvPr/>
          </p:nvGrpSpPr>
          <p:grpSpPr>
            <a:xfrm>
              <a:off x="4108191" y="1434241"/>
              <a:ext cx="843905" cy="1418862"/>
              <a:chOff x="4219575" y="1089025"/>
              <a:chExt cx="687388" cy="1155701"/>
            </a:xfrm>
            <a:grpFill/>
          </p:grpSpPr>
          <p:sp>
            <p:nvSpPr>
              <p:cNvPr id="297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298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299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0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1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2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3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4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5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6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7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8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9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0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1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5" name="Group 363"/>
            <p:cNvGrpSpPr/>
            <p:nvPr/>
          </p:nvGrpSpPr>
          <p:grpSpPr>
            <a:xfrm>
              <a:off x="6632111" y="3632658"/>
              <a:ext cx="1186925" cy="1036850"/>
              <a:chOff x="6275388" y="2879725"/>
              <a:chExt cx="966788" cy="844551"/>
            </a:xfrm>
            <a:grpFill/>
          </p:grpSpPr>
          <p:sp>
            <p:nvSpPr>
              <p:cNvPr id="279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280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281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2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3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4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5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6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7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8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9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0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1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2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3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4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5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6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6" name="Group 383"/>
            <p:cNvGrpSpPr/>
            <p:nvPr/>
          </p:nvGrpSpPr>
          <p:grpSpPr>
            <a:xfrm>
              <a:off x="4714312" y="1371869"/>
              <a:ext cx="3496451" cy="2471292"/>
              <a:chOff x="4713288" y="1038225"/>
              <a:chExt cx="2847975" cy="2012950"/>
            </a:xfrm>
            <a:grpFill/>
          </p:grpSpPr>
          <p:sp>
            <p:nvSpPr>
              <p:cNvPr id="212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3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4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5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6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7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8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9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0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1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2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3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4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5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6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7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8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9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0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1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2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3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4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5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6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7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8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9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0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1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2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3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4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5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6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7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8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9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0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1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2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3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4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5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6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7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8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9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0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1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2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3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4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5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6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7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8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9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0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1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2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3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4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5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6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7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8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1907860" y="2938794"/>
              <a:ext cx="1697534" cy="1987932"/>
              <a:chOff x="1926699" y="2862576"/>
              <a:chExt cx="1697534" cy="1987932"/>
            </a:xfrm>
            <a:grpFill/>
          </p:grpSpPr>
          <p:grpSp>
            <p:nvGrpSpPr>
              <p:cNvPr id="198" name="Group 274"/>
              <p:cNvGrpSpPr/>
              <p:nvPr/>
            </p:nvGrpSpPr>
            <p:grpSpPr>
              <a:xfrm>
                <a:off x="2667282" y="3304994"/>
                <a:ext cx="956951" cy="1545514"/>
                <a:chOff x="3030538" y="2674938"/>
                <a:chExt cx="779463" cy="1258888"/>
              </a:xfrm>
              <a:grpFill/>
            </p:grpSpPr>
            <p:sp>
              <p:nvSpPr>
                <p:cNvPr id="210" name="Freeform 22"/>
                <p:cNvSpPr>
                  <a:spLocks/>
                </p:cNvSpPr>
                <p:nvPr/>
              </p:nvSpPr>
              <p:spPr bwMode="auto">
                <a:xfrm>
                  <a:off x="3541713" y="2881313"/>
                  <a:ext cx="39688" cy="317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0" y="4"/>
                    </a:cxn>
                    <a:cxn ang="0">
                      <a:pos x="27" y="5"/>
                    </a:cxn>
                    <a:cxn ang="0">
                      <a:pos x="30" y="9"/>
                    </a:cxn>
                    <a:cxn ang="0">
                      <a:pos x="18" y="23"/>
                    </a:cxn>
                    <a:cxn ang="0">
                      <a:pos x="0" y="11"/>
                    </a:cxn>
                    <a:cxn ang="0">
                      <a:pos x="9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0" h="23">
                      <a:moveTo>
                        <a:pt x="10" y="0"/>
                      </a:moveTo>
                      <a:cubicBezTo>
                        <a:pt x="13" y="1"/>
                        <a:pt x="16" y="4"/>
                        <a:pt x="20" y="4"/>
                      </a:cubicBezTo>
                      <a:cubicBezTo>
                        <a:pt x="21" y="9"/>
                        <a:pt x="25" y="5"/>
                        <a:pt x="27" y="5"/>
                      </a:cubicBezTo>
                      <a:cubicBezTo>
                        <a:pt x="29" y="5"/>
                        <a:pt x="30" y="8"/>
                        <a:pt x="30" y="9"/>
                      </a:cubicBezTo>
                      <a:cubicBezTo>
                        <a:pt x="30" y="12"/>
                        <a:pt x="23" y="23"/>
                        <a:pt x="18" y="23"/>
                      </a:cubicBezTo>
                      <a:cubicBezTo>
                        <a:pt x="11" y="23"/>
                        <a:pt x="0" y="15"/>
                        <a:pt x="0" y="11"/>
                      </a:cubicBezTo>
                      <a:cubicBezTo>
                        <a:pt x="0" y="4"/>
                        <a:pt x="3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11" name="Freeform 23"/>
                <p:cNvSpPr>
                  <a:spLocks/>
                </p:cNvSpPr>
                <p:nvPr/>
              </p:nvSpPr>
              <p:spPr bwMode="auto">
                <a:xfrm>
                  <a:off x="3030538" y="2674938"/>
                  <a:ext cx="779463" cy="1258888"/>
                </a:xfrm>
                <a:custGeom>
                  <a:avLst/>
                  <a:gdLst/>
                  <a:ahLst/>
                  <a:cxnLst>
                    <a:cxn ang="0">
                      <a:pos x="46" y="91"/>
                    </a:cxn>
                    <a:cxn ang="0">
                      <a:pos x="51" y="51"/>
                    </a:cxn>
                    <a:cxn ang="0">
                      <a:pos x="59" y="46"/>
                    </a:cxn>
                    <a:cxn ang="0">
                      <a:pos x="82" y="18"/>
                    </a:cxn>
                    <a:cxn ang="0">
                      <a:pos x="128" y="6"/>
                    </a:cxn>
                    <a:cxn ang="0">
                      <a:pos x="126" y="42"/>
                    </a:cxn>
                    <a:cxn ang="0">
                      <a:pos x="136" y="13"/>
                    </a:cxn>
                    <a:cxn ang="0">
                      <a:pos x="146" y="5"/>
                    </a:cxn>
                    <a:cxn ang="0">
                      <a:pos x="194" y="24"/>
                    </a:cxn>
                    <a:cxn ang="0">
                      <a:pos x="227" y="20"/>
                    </a:cxn>
                    <a:cxn ang="0">
                      <a:pos x="233" y="26"/>
                    </a:cxn>
                    <a:cxn ang="0">
                      <a:pos x="270" y="50"/>
                    </a:cxn>
                    <a:cxn ang="0">
                      <a:pos x="328" y="84"/>
                    </a:cxn>
                    <a:cxn ang="0">
                      <a:pos x="354" y="89"/>
                    </a:cxn>
                    <a:cxn ang="0">
                      <a:pos x="389" y="130"/>
                    </a:cxn>
                    <a:cxn ang="0">
                      <a:pos x="383" y="170"/>
                    </a:cxn>
                    <a:cxn ang="0">
                      <a:pos x="403" y="185"/>
                    </a:cxn>
                    <a:cxn ang="0">
                      <a:pos x="454" y="175"/>
                    </a:cxn>
                    <a:cxn ang="0">
                      <a:pos x="467" y="191"/>
                    </a:cxn>
                    <a:cxn ang="0">
                      <a:pos x="513" y="191"/>
                    </a:cxn>
                    <a:cxn ang="0">
                      <a:pos x="575" y="220"/>
                    </a:cxn>
                    <a:cxn ang="0">
                      <a:pos x="549" y="310"/>
                    </a:cxn>
                    <a:cxn ang="0">
                      <a:pos x="532" y="374"/>
                    </a:cxn>
                    <a:cxn ang="0">
                      <a:pos x="522" y="405"/>
                    </a:cxn>
                    <a:cxn ang="0">
                      <a:pos x="485" y="449"/>
                    </a:cxn>
                    <a:cxn ang="0">
                      <a:pos x="429" y="474"/>
                    </a:cxn>
                    <a:cxn ang="0">
                      <a:pos x="412" y="524"/>
                    </a:cxn>
                    <a:cxn ang="0">
                      <a:pos x="388" y="559"/>
                    </a:cxn>
                    <a:cxn ang="0">
                      <a:pos x="311" y="614"/>
                    </a:cxn>
                    <a:cxn ang="0">
                      <a:pos x="297" y="619"/>
                    </a:cxn>
                    <a:cxn ang="0">
                      <a:pos x="308" y="654"/>
                    </a:cxn>
                    <a:cxn ang="0">
                      <a:pos x="244" y="677"/>
                    </a:cxn>
                    <a:cxn ang="0">
                      <a:pos x="240" y="707"/>
                    </a:cxn>
                    <a:cxn ang="0">
                      <a:pos x="205" y="711"/>
                    </a:cxn>
                    <a:cxn ang="0">
                      <a:pos x="225" y="730"/>
                    </a:cxn>
                    <a:cxn ang="0">
                      <a:pos x="214" y="739"/>
                    </a:cxn>
                    <a:cxn ang="0">
                      <a:pos x="178" y="787"/>
                    </a:cxn>
                    <a:cxn ang="0">
                      <a:pos x="176" y="846"/>
                    </a:cxn>
                    <a:cxn ang="0">
                      <a:pos x="161" y="884"/>
                    </a:cxn>
                    <a:cxn ang="0">
                      <a:pos x="200" y="935"/>
                    </a:cxn>
                    <a:cxn ang="0">
                      <a:pos x="169" y="945"/>
                    </a:cxn>
                    <a:cxn ang="0">
                      <a:pos x="127" y="921"/>
                    </a:cxn>
                    <a:cxn ang="0">
                      <a:pos x="92" y="903"/>
                    </a:cxn>
                    <a:cxn ang="0">
                      <a:pos x="93" y="889"/>
                    </a:cxn>
                    <a:cxn ang="0">
                      <a:pos x="84" y="857"/>
                    </a:cxn>
                    <a:cxn ang="0">
                      <a:pos x="82" y="791"/>
                    </a:cxn>
                    <a:cxn ang="0">
                      <a:pos x="86" y="782"/>
                    </a:cxn>
                    <a:cxn ang="0">
                      <a:pos x="112" y="718"/>
                    </a:cxn>
                    <a:cxn ang="0">
                      <a:pos x="95" y="708"/>
                    </a:cxn>
                    <a:cxn ang="0">
                      <a:pos x="102" y="680"/>
                    </a:cxn>
                    <a:cxn ang="0">
                      <a:pos x="114" y="626"/>
                    </a:cxn>
                    <a:cxn ang="0">
                      <a:pos x="124" y="562"/>
                    </a:cxn>
                    <a:cxn ang="0">
                      <a:pos x="136" y="494"/>
                    </a:cxn>
                    <a:cxn ang="0">
                      <a:pos x="143" y="434"/>
                    </a:cxn>
                    <a:cxn ang="0">
                      <a:pos x="104" y="370"/>
                    </a:cxn>
                    <a:cxn ang="0">
                      <a:pos x="62" y="330"/>
                    </a:cxn>
                    <a:cxn ang="0">
                      <a:pos x="28" y="261"/>
                    </a:cxn>
                    <a:cxn ang="0">
                      <a:pos x="11" y="242"/>
                    </a:cxn>
                    <a:cxn ang="0">
                      <a:pos x="18" y="191"/>
                    </a:cxn>
                    <a:cxn ang="0">
                      <a:pos x="14" y="148"/>
                    </a:cxn>
                    <a:cxn ang="0">
                      <a:pos x="47" y="106"/>
                    </a:cxn>
                  </a:cxnLst>
                  <a:rect l="0" t="0" r="r" b="b"/>
                  <a:pathLst>
                    <a:path w="586" h="945">
                      <a:moveTo>
                        <a:pt x="49" y="103"/>
                      </a:moveTo>
                      <a:cubicBezTo>
                        <a:pt x="49" y="102"/>
                        <a:pt x="49" y="101"/>
                        <a:pt x="49" y="100"/>
                      </a:cubicBezTo>
                      <a:cubicBezTo>
                        <a:pt x="49" y="97"/>
                        <a:pt x="46" y="94"/>
                        <a:pt x="46" y="91"/>
                      </a:cubicBezTo>
                      <a:cubicBezTo>
                        <a:pt x="46" y="85"/>
                        <a:pt x="48" y="84"/>
                        <a:pt x="48" y="79"/>
                      </a:cubicBezTo>
                      <a:cubicBezTo>
                        <a:pt x="48" y="70"/>
                        <a:pt x="40" y="71"/>
                        <a:pt x="40" y="63"/>
                      </a:cubicBezTo>
                      <a:cubicBezTo>
                        <a:pt x="40" y="57"/>
                        <a:pt x="49" y="55"/>
                        <a:pt x="51" y="51"/>
                      </a:cubicBezTo>
                      <a:cubicBezTo>
                        <a:pt x="55" y="52"/>
                        <a:pt x="53" y="52"/>
                        <a:pt x="57" y="51"/>
                      </a:cubicBezTo>
                      <a:cubicBezTo>
                        <a:pt x="57" y="50"/>
                        <a:pt x="57" y="49"/>
                        <a:pt x="57" y="48"/>
                      </a:cubicBezTo>
                      <a:cubicBezTo>
                        <a:pt x="57" y="48"/>
                        <a:pt x="58" y="46"/>
                        <a:pt x="59" y="46"/>
                      </a:cubicBezTo>
                      <a:cubicBezTo>
                        <a:pt x="59" y="42"/>
                        <a:pt x="64" y="40"/>
                        <a:pt x="66" y="39"/>
                      </a:cubicBezTo>
                      <a:cubicBezTo>
                        <a:pt x="69" y="37"/>
                        <a:pt x="69" y="31"/>
                        <a:pt x="70" y="28"/>
                      </a:cubicBezTo>
                      <a:cubicBezTo>
                        <a:pt x="72" y="21"/>
                        <a:pt x="76" y="19"/>
                        <a:pt x="82" y="18"/>
                      </a:cubicBezTo>
                      <a:cubicBezTo>
                        <a:pt x="93" y="14"/>
                        <a:pt x="100" y="12"/>
                        <a:pt x="111" y="9"/>
                      </a:cubicBezTo>
                      <a:cubicBezTo>
                        <a:pt x="117" y="7"/>
                        <a:pt x="118" y="0"/>
                        <a:pt x="124" y="0"/>
                      </a:cubicBezTo>
                      <a:cubicBezTo>
                        <a:pt x="126" y="0"/>
                        <a:pt x="128" y="5"/>
                        <a:pt x="128" y="6"/>
                      </a:cubicBezTo>
                      <a:cubicBezTo>
                        <a:pt x="128" y="9"/>
                        <a:pt x="125" y="11"/>
                        <a:pt x="123" y="11"/>
                      </a:cubicBezTo>
                      <a:cubicBezTo>
                        <a:pt x="122" y="18"/>
                        <a:pt x="119" y="25"/>
                        <a:pt x="119" y="29"/>
                      </a:cubicBezTo>
                      <a:cubicBezTo>
                        <a:pt x="119" y="34"/>
                        <a:pt x="122" y="42"/>
                        <a:pt x="126" y="42"/>
                      </a:cubicBezTo>
                      <a:cubicBezTo>
                        <a:pt x="128" y="42"/>
                        <a:pt x="131" y="37"/>
                        <a:pt x="131" y="35"/>
                      </a:cubicBezTo>
                      <a:cubicBezTo>
                        <a:pt x="131" y="30"/>
                        <a:pt x="125" y="27"/>
                        <a:pt x="125" y="21"/>
                      </a:cubicBezTo>
                      <a:cubicBezTo>
                        <a:pt x="125" y="15"/>
                        <a:pt x="132" y="16"/>
                        <a:pt x="136" y="13"/>
                      </a:cubicBezTo>
                      <a:cubicBezTo>
                        <a:pt x="147" y="13"/>
                        <a:pt x="147" y="13"/>
                        <a:pt x="147" y="13"/>
                      </a:cubicBezTo>
                      <a:cubicBezTo>
                        <a:pt x="145" y="8"/>
                        <a:pt x="139" y="10"/>
                        <a:pt x="139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8" y="12"/>
                        <a:pt x="158" y="14"/>
                        <a:pt x="165" y="16"/>
                      </a:cubicBezTo>
                      <a:cubicBezTo>
                        <a:pt x="165" y="20"/>
                        <a:pt x="167" y="23"/>
                        <a:pt x="170" y="24"/>
                      </a:cubicBezTo>
                      <a:cubicBezTo>
                        <a:pt x="177" y="24"/>
                        <a:pt x="190" y="24"/>
                        <a:pt x="194" y="24"/>
                      </a:cubicBezTo>
                      <a:cubicBezTo>
                        <a:pt x="194" y="28"/>
                        <a:pt x="199" y="29"/>
                        <a:pt x="203" y="29"/>
                      </a:cubicBezTo>
                      <a:cubicBezTo>
                        <a:pt x="209" y="28"/>
                        <a:pt x="214" y="28"/>
                        <a:pt x="216" y="22"/>
                      </a:cubicBezTo>
                      <a:cubicBezTo>
                        <a:pt x="217" y="21"/>
                        <a:pt x="226" y="21"/>
                        <a:pt x="227" y="20"/>
                      </a:cubicBezTo>
                      <a:cubicBezTo>
                        <a:pt x="232" y="20"/>
                        <a:pt x="240" y="21"/>
                        <a:pt x="240" y="21"/>
                      </a:cubicBezTo>
                      <a:cubicBezTo>
                        <a:pt x="238" y="23"/>
                        <a:pt x="234" y="23"/>
                        <a:pt x="233" y="22"/>
                      </a:cubicBezTo>
                      <a:cubicBezTo>
                        <a:pt x="233" y="26"/>
                        <a:pt x="233" y="26"/>
                        <a:pt x="233" y="26"/>
                      </a:cubicBezTo>
                      <a:cubicBezTo>
                        <a:pt x="236" y="32"/>
                        <a:pt x="245" y="33"/>
                        <a:pt x="252" y="36"/>
                      </a:cubicBezTo>
                      <a:cubicBezTo>
                        <a:pt x="258" y="37"/>
                        <a:pt x="256" y="44"/>
                        <a:pt x="258" y="50"/>
                      </a:cubicBezTo>
                      <a:cubicBezTo>
                        <a:pt x="270" y="50"/>
                        <a:pt x="270" y="50"/>
                        <a:pt x="270" y="50"/>
                      </a:cubicBezTo>
                      <a:cubicBezTo>
                        <a:pt x="279" y="58"/>
                        <a:pt x="283" y="57"/>
                        <a:pt x="288" y="68"/>
                      </a:cubicBezTo>
                      <a:cubicBezTo>
                        <a:pt x="289" y="70"/>
                        <a:pt x="293" y="70"/>
                        <a:pt x="295" y="70"/>
                      </a:cubicBezTo>
                      <a:cubicBezTo>
                        <a:pt x="298" y="83"/>
                        <a:pt x="316" y="81"/>
                        <a:pt x="328" y="84"/>
                      </a:cubicBezTo>
                      <a:cubicBezTo>
                        <a:pt x="340" y="84"/>
                        <a:pt x="340" y="84"/>
                        <a:pt x="340" y="84"/>
                      </a:cubicBezTo>
                      <a:cubicBezTo>
                        <a:pt x="343" y="85"/>
                        <a:pt x="350" y="89"/>
                        <a:pt x="354" y="89"/>
                      </a:cubicBezTo>
                      <a:cubicBezTo>
                        <a:pt x="354" y="89"/>
                        <a:pt x="354" y="89"/>
                        <a:pt x="354" y="89"/>
                      </a:cubicBezTo>
                      <a:cubicBezTo>
                        <a:pt x="355" y="89"/>
                        <a:pt x="356" y="89"/>
                        <a:pt x="357" y="89"/>
                      </a:cubicBezTo>
                      <a:cubicBezTo>
                        <a:pt x="364" y="89"/>
                        <a:pt x="373" y="104"/>
                        <a:pt x="381" y="106"/>
                      </a:cubicBezTo>
                      <a:cubicBezTo>
                        <a:pt x="381" y="111"/>
                        <a:pt x="386" y="125"/>
                        <a:pt x="389" y="130"/>
                      </a:cubicBezTo>
                      <a:cubicBezTo>
                        <a:pt x="391" y="134"/>
                        <a:pt x="397" y="134"/>
                        <a:pt x="397" y="139"/>
                      </a:cubicBezTo>
                      <a:cubicBezTo>
                        <a:pt x="390" y="148"/>
                        <a:pt x="377" y="152"/>
                        <a:pt x="377" y="165"/>
                      </a:cubicBezTo>
                      <a:cubicBezTo>
                        <a:pt x="377" y="170"/>
                        <a:pt x="381" y="169"/>
                        <a:pt x="383" y="170"/>
                      </a:cubicBezTo>
                      <a:cubicBezTo>
                        <a:pt x="387" y="172"/>
                        <a:pt x="390" y="176"/>
                        <a:pt x="390" y="180"/>
                      </a:cubicBezTo>
                      <a:cubicBezTo>
                        <a:pt x="401" y="180"/>
                        <a:pt x="401" y="180"/>
                        <a:pt x="401" y="180"/>
                      </a:cubicBezTo>
                      <a:cubicBezTo>
                        <a:pt x="401" y="182"/>
                        <a:pt x="402" y="185"/>
                        <a:pt x="403" y="185"/>
                      </a:cubicBezTo>
                      <a:cubicBezTo>
                        <a:pt x="405" y="185"/>
                        <a:pt x="407" y="182"/>
                        <a:pt x="408" y="180"/>
                      </a:cubicBezTo>
                      <a:cubicBezTo>
                        <a:pt x="413" y="173"/>
                        <a:pt x="418" y="164"/>
                        <a:pt x="425" y="164"/>
                      </a:cubicBezTo>
                      <a:cubicBezTo>
                        <a:pt x="433" y="164"/>
                        <a:pt x="449" y="172"/>
                        <a:pt x="454" y="175"/>
                      </a:cubicBezTo>
                      <a:cubicBezTo>
                        <a:pt x="458" y="178"/>
                        <a:pt x="462" y="177"/>
                        <a:pt x="463" y="180"/>
                      </a:cubicBezTo>
                      <a:cubicBezTo>
                        <a:pt x="464" y="184"/>
                        <a:pt x="464" y="187"/>
                        <a:pt x="464" y="191"/>
                      </a:cubicBezTo>
                      <a:cubicBezTo>
                        <a:pt x="467" y="191"/>
                        <a:pt x="467" y="191"/>
                        <a:pt x="467" y="191"/>
                      </a:cubicBezTo>
                      <a:cubicBezTo>
                        <a:pt x="471" y="190"/>
                        <a:pt x="472" y="186"/>
                        <a:pt x="476" y="186"/>
                      </a:cubicBezTo>
                      <a:cubicBezTo>
                        <a:pt x="486" y="186"/>
                        <a:pt x="487" y="194"/>
                        <a:pt x="496" y="194"/>
                      </a:cubicBezTo>
                      <a:cubicBezTo>
                        <a:pt x="513" y="191"/>
                        <a:pt x="513" y="191"/>
                        <a:pt x="513" y="191"/>
                      </a:cubicBezTo>
                      <a:cubicBezTo>
                        <a:pt x="521" y="193"/>
                        <a:pt x="529" y="196"/>
                        <a:pt x="534" y="198"/>
                      </a:cubicBezTo>
                      <a:cubicBezTo>
                        <a:pt x="538" y="205"/>
                        <a:pt x="551" y="217"/>
                        <a:pt x="558" y="220"/>
                      </a:cubicBezTo>
                      <a:cubicBezTo>
                        <a:pt x="565" y="221"/>
                        <a:pt x="569" y="219"/>
                        <a:pt x="575" y="220"/>
                      </a:cubicBezTo>
                      <a:cubicBezTo>
                        <a:pt x="584" y="223"/>
                        <a:pt x="586" y="232"/>
                        <a:pt x="586" y="242"/>
                      </a:cubicBezTo>
                      <a:cubicBezTo>
                        <a:pt x="586" y="274"/>
                        <a:pt x="568" y="283"/>
                        <a:pt x="556" y="301"/>
                      </a:cubicBezTo>
                      <a:cubicBezTo>
                        <a:pt x="553" y="305"/>
                        <a:pt x="551" y="306"/>
                        <a:pt x="549" y="310"/>
                      </a:cubicBezTo>
                      <a:cubicBezTo>
                        <a:pt x="544" y="317"/>
                        <a:pt x="540" y="317"/>
                        <a:pt x="535" y="322"/>
                      </a:cubicBezTo>
                      <a:cubicBezTo>
                        <a:pt x="529" y="328"/>
                        <a:pt x="535" y="343"/>
                        <a:pt x="535" y="353"/>
                      </a:cubicBezTo>
                      <a:cubicBezTo>
                        <a:pt x="535" y="361"/>
                        <a:pt x="532" y="369"/>
                        <a:pt x="532" y="374"/>
                      </a:cubicBezTo>
                      <a:cubicBezTo>
                        <a:pt x="532" y="377"/>
                        <a:pt x="530" y="378"/>
                        <a:pt x="530" y="380"/>
                      </a:cubicBezTo>
                      <a:cubicBezTo>
                        <a:pt x="528" y="382"/>
                        <a:pt x="524" y="386"/>
                        <a:pt x="524" y="390"/>
                      </a:cubicBezTo>
                      <a:cubicBezTo>
                        <a:pt x="524" y="394"/>
                        <a:pt x="523" y="403"/>
                        <a:pt x="522" y="405"/>
                      </a:cubicBezTo>
                      <a:cubicBezTo>
                        <a:pt x="515" y="415"/>
                        <a:pt x="513" y="419"/>
                        <a:pt x="506" y="428"/>
                      </a:cubicBezTo>
                      <a:cubicBezTo>
                        <a:pt x="505" y="431"/>
                        <a:pt x="505" y="436"/>
                        <a:pt x="504" y="438"/>
                      </a:cubicBezTo>
                      <a:cubicBezTo>
                        <a:pt x="502" y="443"/>
                        <a:pt x="492" y="449"/>
                        <a:pt x="485" y="449"/>
                      </a:cubicBezTo>
                      <a:cubicBezTo>
                        <a:pt x="476" y="449"/>
                        <a:pt x="470" y="449"/>
                        <a:pt x="463" y="452"/>
                      </a:cubicBezTo>
                      <a:cubicBezTo>
                        <a:pt x="461" y="453"/>
                        <a:pt x="460" y="455"/>
                        <a:pt x="459" y="457"/>
                      </a:cubicBezTo>
                      <a:cubicBezTo>
                        <a:pt x="448" y="467"/>
                        <a:pt x="437" y="461"/>
                        <a:pt x="429" y="474"/>
                      </a:cubicBezTo>
                      <a:cubicBezTo>
                        <a:pt x="426" y="479"/>
                        <a:pt x="420" y="479"/>
                        <a:pt x="416" y="483"/>
                      </a:cubicBezTo>
                      <a:cubicBezTo>
                        <a:pt x="411" y="489"/>
                        <a:pt x="412" y="495"/>
                        <a:pt x="412" y="503"/>
                      </a:cubicBezTo>
                      <a:cubicBezTo>
                        <a:pt x="412" y="524"/>
                        <a:pt x="412" y="524"/>
                        <a:pt x="412" y="524"/>
                      </a:cubicBezTo>
                      <a:cubicBezTo>
                        <a:pt x="403" y="528"/>
                        <a:pt x="398" y="536"/>
                        <a:pt x="394" y="545"/>
                      </a:cubicBezTo>
                      <a:cubicBezTo>
                        <a:pt x="394" y="545"/>
                        <a:pt x="394" y="545"/>
                        <a:pt x="394" y="545"/>
                      </a:cubicBezTo>
                      <a:cubicBezTo>
                        <a:pt x="391" y="550"/>
                        <a:pt x="391" y="553"/>
                        <a:pt x="388" y="559"/>
                      </a:cubicBezTo>
                      <a:cubicBezTo>
                        <a:pt x="380" y="571"/>
                        <a:pt x="371" y="572"/>
                        <a:pt x="364" y="584"/>
                      </a:cubicBezTo>
                      <a:cubicBezTo>
                        <a:pt x="355" y="597"/>
                        <a:pt x="351" y="619"/>
                        <a:pt x="331" y="619"/>
                      </a:cubicBezTo>
                      <a:cubicBezTo>
                        <a:pt x="324" y="619"/>
                        <a:pt x="314" y="614"/>
                        <a:pt x="311" y="614"/>
                      </a:cubicBezTo>
                      <a:cubicBezTo>
                        <a:pt x="305" y="614"/>
                        <a:pt x="299" y="609"/>
                        <a:pt x="293" y="609"/>
                      </a:cubicBezTo>
                      <a:cubicBezTo>
                        <a:pt x="291" y="609"/>
                        <a:pt x="289" y="610"/>
                        <a:pt x="289" y="611"/>
                      </a:cubicBezTo>
                      <a:cubicBezTo>
                        <a:pt x="289" y="615"/>
                        <a:pt x="296" y="617"/>
                        <a:pt x="297" y="619"/>
                      </a:cubicBezTo>
                      <a:cubicBezTo>
                        <a:pt x="300" y="622"/>
                        <a:pt x="300" y="627"/>
                        <a:pt x="302" y="632"/>
                      </a:cubicBezTo>
                      <a:cubicBezTo>
                        <a:pt x="304" y="637"/>
                        <a:pt x="311" y="637"/>
                        <a:pt x="311" y="642"/>
                      </a:cubicBezTo>
                      <a:cubicBezTo>
                        <a:pt x="311" y="647"/>
                        <a:pt x="311" y="650"/>
                        <a:pt x="308" y="654"/>
                      </a:cubicBezTo>
                      <a:cubicBezTo>
                        <a:pt x="304" y="660"/>
                        <a:pt x="301" y="663"/>
                        <a:pt x="297" y="667"/>
                      </a:cubicBezTo>
                      <a:cubicBezTo>
                        <a:pt x="289" y="675"/>
                        <a:pt x="280" y="673"/>
                        <a:pt x="270" y="676"/>
                      </a:cubicBezTo>
                      <a:cubicBezTo>
                        <a:pt x="263" y="678"/>
                        <a:pt x="248" y="673"/>
                        <a:pt x="244" y="677"/>
                      </a:cubicBezTo>
                      <a:cubicBezTo>
                        <a:pt x="238" y="683"/>
                        <a:pt x="243" y="696"/>
                        <a:pt x="240" y="703"/>
                      </a:cubicBezTo>
                      <a:cubicBezTo>
                        <a:pt x="240" y="702"/>
                        <a:pt x="240" y="702"/>
                        <a:pt x="240" y="702"/>
                      </a:cubicBezTo>
                      <a:cubicBezTo>
                        <a:pt x="240" y="703"/>
                        <a:pt x="240" y="706"/>
                        <a:pt x="240" y="707"/>
                      </a:cubicBezTo>
                      <a:cubicBezTo>
                        <a:pt x="240" y="709"/>
                        <a:pt x="233" y="712"/>
                        <a:pt x="229" y="712"/>
                      </a:cubicBezTo>
                      <a:cubicBezTo>
                        <a:pt x="220" y="712"/>
                        <a:pt x="218" y="706"/>
                        <a:pt x="210" y="706"/>
                      </a:cubicBezTo>
                      <a:cubicBezTo>
                        <a:pt x="207" y="706"/>
                        <a:pt x="205" y="709"/>
                        <a:pt x="205" y="711"/>
                      </a:cubicBezTo>
                      <a:cubicBezTo>
                        <a:pt x="205" y="717"/>
                        <a:pt x="211" y="729"/>
                        <a:pt x="214" y="729"/>
                      </a:cubicBezTo>
                      <a:cubicBezTo>
                        <a:pt x="217" y="729"/>
                        <a:pt x="219" y="726"/>
                        <a:pt x="221" y="726"/>
                      </a:cubicBezTo>
                      <a:cubicBezTo>
                        <a:pt x="222" y="728"/>
                        <a:pt x="225" y="728"/>
                        <a:pt x="225" y="730"/>
                      </a:cubicBezTo>
                      <a:cubicBezTo>
                        <a:pt x="225" y="733"/>
                        <a:pt x="221" y="736"/>
                        <a:pt x="220" y="736"/>
                      </a:cubicBezTo>
                      <a:cubicBezTo>
                        <a:pt x="215" y="736"/>
                        <a:pt x="213" y="732"/>
                        <a:pt x="209" y="732"/>
                      </a:cubicBezTo>
                      <a:cubicBezTo>
                        <a:pt x="209" y="737"/>
                        <a:pt x="211" y="738"/>
                        <a:pt x="214" y="739"/>
                      </a:cubicBezTo>
                      <a:cubicBezTo>
                        <a:pt x="206" y="747"/>
                        <a:pt x="206" y="755"/>
                        <a:pt x="203" y="766"/>
                      </a:cubicBezTo>
                      <a:cubicBezTo>
                        <a:pt x="202" y="770"/>
                        <a:pt x="194" y="771"/>
                        <a:pt x="191" y="771"/>
                      </a:cubicBezTo>
                      <a:cubicBezTo>
                        <a:pt x="184" y="773"/>
                        <a:pt x="178" y="779"/>
                        <a:pt x="178" y="787"/>
                      </a:cubicBezTo>
                      <a:cubicBezTo>
                        <a:pt x="178" y="804"/>
                        <a:pt x="198" y="798"/>
                        <a:pt x="198" y="811"/>
                      </a:cubicBezTo>
                      <a:cubicBezTo>
                        <a:pt x="198" y="824"/>
                        <a:pt x="187" y="825"/>
                        <a:pt x="181" y="831"/>
                      </a:cubicBezTo>
                      <a:cubicBezTo>
                        <a:pt x="177" y="835"/>
                        <a:pt x="178" y="841"/>
                        <a:pt x="176" y="846"/>
                      </a:cubicBezTo>
                      <a:cubicBezTo>
                        <a:pt x="173" y="852"/>
                        <a:pt x="166" y="850"/>
                        <a:pt x="162" y="854"/>
                      </a:cubicBezTo>
                      <a:cubicBezTo>
                        <a:pt x="156" y="859"/>
                        <a:pt x="154" y="865"/>
                        <a:pt x="154" y="874"/>
                      </a:cubicBezTo>
                      <a:cubicBezTo>
                        <a:pt x="154" y="878"/>
                        <a:pt x="158" y="883"/>
                        <a:pt x="161" y="884"/>
                      </a:cubicBezTo>
                      <a:cubicBezTo>
                        <a:pt x="169" y="888"/>
                        <a:pt x="168" y="908"/>
                        <a:pt x="174" y="914"/>
                      </a:cubicBezTo>
                      <a:cubicBezTo>
                        <a:pt x="184" y="924"/>
                        <a:pt x="196" y="928"/>
                        <a:pt x="207" y="934"/>
                      </a:cubicBezTo>
                      <a:cubicBezTo>
                        <a:pt x="206" y="936"/>
                        <a:pt x="203" y="935"/>
                        <a:pt x="200" y="935"/>
                      </a:cubicBezTo>
                      <a:cubicBezTo>
                        <a:pt x="194" y="935"/>
                        <a:pt x="183" y="943"/>
                        <a:pt x="179" y="943"/>
                      </a:cubicBezTo>
                      <a:cubicBezTo>
                        <a:pt x="176" y="943"/>
                        <a:pt x="176" y="943"/>
                        <a:pt x="174" y="943"/>
                      </a:cubicBezTo>
                      <a:cubicBezTo>
                        <a:pt x="173" y="943"/>
                        <a:pt x="171" y="945"/>
                        <a:pt x="169" y="945"/>
                      </a:cubicBezTo>
                      <a:cubicBezTo>
                        <a:pt x="165" y="945"/>
                        <a:pt x="162" y="945"/>
                        <a:pt x="157" y="945"/>
                      </a:cubicBezTo>
                      <a:cubicBezTo>
                        <a:pt x="147" y="945"/>
                        <a:pt x="151" y="933"/>
                        <a:pt x="143" y="931"/>
                      </a:cubicBezTo>
                      <a:cubicBezTo>
                        <a:pt x="137" y="929"/>
                        <a:pt x="127" y="929"/>
                        <a:pt x="127" y="921"/>
                      </a:cubicBezTo>
                      <a:cubicBezTo>
                        <a:pt x="124" y="921"/>
                        <a:pt x="122" y="921"/>
                        <a:pt x="119" y="921"/>
                      </a:cubicBezTo>
                      <a:cubicBezTo>
                        <a:pt x="115" y="921"/>
                        <a:pt x="114" y="917"/>
                        <a:pt x="114" y="915"/>
                      </a:cubicBezTo>
                      <a:cubicBezTo>
                        <a:pt x="102" y="915"/>
                        <a:pt x="98" y="909"/>
                        <a:pt x="92" y="903"/>
                      </a:cubicBezTo>
                      <a:cubicBezTo>
                        <a:pt x="91" y="902"/>
                        <a:pt x="88" y="900"/>
                        <a:pt x="88" y="899"/>
                      </a:cubicBezTo>
                      <a:cubicBezTo>
                        <a:pt x="88" y="895"/>
                        <a:pt x="96" y="895"/>
                        <a:pt x="97" y="891"/>
                      </a:cubicBezTo>
                      <a:cubicBezTo>
                        <a:pt x="95" y="891"/>
                        <a:pt x="94" y="890"/>
                        <a:pt x="93" y="889"/>
                      </a:cubicBezTo>
                      <a:cubicBezTo>
                        <a:pt x="94" y="887"/>
                        <a:pt x="96" y="884"/>
                        <a:pt x="96" y="882"/>
                      </a:cubicBezTo>
                      <a:cubicBezTo>
                        <a:pt x="96" y="871"/>
                        <a:pt x="84" y="873"/>
                        <a:pt x="84" y="863"/>
                      </a:cubicBezTo>
                      <a:cubicBezTo>
                        <a:pt x="84" y="860"/>
                        <a:pt x="84" y="859"/>
                        <a:pt x="84" y="857"/>
                      </a:cubicBezTo>
                      <a:cubicBezTo>
                        <a:pt x="84" y="848"/>
                        <a:pt x="78" y="832"/>
                        <a:pt x="78" y="825"/>
                      </a:cubicBezTo>
                      <a:cubicBezTo>
                        <a:pt x="78" y="817"/>
                        <a:pt x="88" y="814"/>
                        <a:pt x="88" y="807"/>
                      </a:cubicBezTo>
                      <a:cubicBezTo>
                        <a:pt x="88" y="803"/>
                        <a:pt x="83" y="796"/>
                        <a:pt x="82" y="791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4"/>
                        <a:pt x="84" y="782"/>
                        <a:pt x="86" y="782"/>
                      </a:cubicBezTo>
                      <a:cubicBezTo>
                        <a:pt x="94" y="782"/>
                        <a:pt x="91" y="790"/>
                        <a:pt x="98" y="790"/>
                      </a:cubicBezTo>
                      <a:cubicBezTo>
                        <a:pt x="112" y="725"/>
                        <a:pt x="112" y="725"/>
                        <a:pt x="112" y="725"/>
                      </a:cubicBezTo>
                      <a:cubicBezTo>
                        <a:pt x="112" y="718"/>
                        <a:pt x="112" y="718"/>
                        <a:pt x="112" y="718"/>
                      </a:cubicBezTo>
                      <a:cubicBezTo>
                        <a:pt x="111" y="718"/>
                        <a:pt x="109" y="717"/>
                        <a:pt x="108" y="718"/>
                      </a:cubicBezTo>
                      <a:cubicBezTo>
                        <a:pt x="105" y="719"/>
                        <a:pt x="105" y="723"/>
                        <a:pt x="102" y="723"/>
                      </a:cubicBezTo>
                      <a:cubicBezTo>
                        <a:pt x="98" y="723"/>
                        <a:pt x="95" y="713"/>
                        <a:pt x="95" y="708"/>
                      </a:cubicBezTo>
                      <a:cubicBezTo>
                        <a:pt x="95" y="699"/>
                        <a:pt x="98" y="696"/>
                        <a:pt x="100" y="688"/>
                      </a:cubicBezTo>
                      <a:cubicBezTo>
                        <a:pt x="103" y="688"/>
                        <a:pt x="104" y="687"/>
                        <a:pt x="104" y="685"/>
                      </a:cubicBezTo>
                      <a:cubicBezTo>
                        <a:pt x="104" y="683"/>
                        <a:pt x="102" y="680"/>
                        <a:pt x="102" y="680"/>
                      </a:cubicBezTo>
                      <a:cubicBezTo>
                        <a:pt x="100" y="680"/>
                        <a:pt x="99" y="668"/>
                        <a:pt x="99" y="665"/>
                      </a:cubicBezTo>
                      <a:cubicBezTo>
                        <a:pt x="99" y="655"/>
                        <a:pt x="106" y="645"/>
                        <a:pt x="109" y="639"/>
                      </a:cubicBezTo>
                      <a:cubicBezTo>
                        <a:pt x="111" y="635"/>
                        <a:pt x="112" y="629"/>
                        <a:pt x="114" y="626"/>
                      </a:cubicBezTo>
                      <a:cubicBezTo>
                        <a:pt x="116" y="624"/>
                        <a:pt x="118" y="625"/>
                        <a:pt x="118" y="623"/>
                      </a:cubicBezTo>
                      <a:cubicBezTo>
                        <a:pt x="121" y="613"/>
                        <a:pt x="121" y="605"/>
                        <a:pt x="124" y="595"/>
                      </a:cubicBezTo>
                      <a:cubicBezTo>
                        <a:pt x="124" y="562"/>
                        <a:pt x="124" y="562"/>
                        <a:pt x="124" y="562"/>
                      </a:cubicBezTo>
                      <a:cubicBezTo>
                        <a:pt x="121" y="554"/>
                        <a:pt x="126" y="548"/>
                        <a:pt x="126" y="541"/>
                      </a:cubicBezTo>
                      <a:cubicBezTo>
                        <a:pt x="126" y="524"/>
                        <a:pt x="136" y="513"/>
                        <a:pt x="136" y="498"/>
                      </a:cubicBezTo>
                      <a:cubicBezTo>
                        <a:pt x="136" y="497"/>
                        <a:pt x="136" y="495"/>
                        <a:pt x="136" y="494"/>
                      </a:cubicBezTo>
                      <a:cubicBezTo>
                        <a:pt x="136" y="491"/>
                        <a:pt x="138" y="483"/>
                        <a:pt x="139" y="478"/>
                      </a:cubicBezTo>
                      <a:cubicBezTo>
                        <a:pt x="139" y="465"/>
                        <a:pt x="139" y="465"/>
                        <a:pt x="139" y="459"/>
                      </a:cubicBezTo>
                      <a:cubicBezTo>
                        <a:pt x="139" y="453"/>
                        <a:pt x="143" y="441"/>
                        <a:pt x="143" y="434"/>
                      </a:cubicBezTo>
                      <a:cubicBezTo>
                        <a:pt x="143" y="429"/>
                        <a:pt x="141" y="403"/>
                        <a:pt x="140" y="399"/>
                      </a:cubicBezTo>
                      <a:cubicBezTo>
                        <a:pt x="136" y="388"/>
                        <a:pt x="128" y="381"/>
                        <a:pt x="121" y="377"/>
                      </a:cubicBezTo>
                      <a:cubicBezTo>
                        <a:pt x="114" y="374"/>
                        <a:pt x="109" y="375"/>
                        <a:pt x="104" y="370"/>
                      </a:cubicBezTo>
                      <a:cubicBezTo>
                        <a:pt x="99" y="365"/>
                        <a:pt x="96" y="363"/>
                        <a:pt x="90" y="362"/>
                      </a:cubicBezTo>
                      <a:cubicBezTo>
                        <a:pt x="78" y="358"/>
                        <a:pt x="72" y="351"/>
                        <a:pt x="64" y="343"/>
                      </a:cubicBezTo>
                      <a:cubicBezTo>
                        <a:pt x="60" y="340"/>
                        <a:pt x="62" y="335"/>
                        <a:pt x="62" y="330"/>
                      </a:cubicBezTo>
                      <a:cubicBezTo>
                        <a:pt x="62" y="323"/>
                        <a:pt x="55" y="319"/>
                        <a:pt x="53" y="313"/>
                      </a:cubicBezTo>
                      <a:cubicBezTo>
                        <a:pt x="50" y="302"/>
                        <a:pt x="41" y="294"/>
                        <a:pt x="38" y="285"/>
                      </a:cubicBezTo>
                      <a:cubicBezTo>
                        <a:pt x="35" y="275"/>
                        <a:pt x="32" y="269"/>
                        <a:pt x="28" y="261"/>
                      </a:cubicBezTo>
                      <a:cubicBezTo>
                        <a:pt x="27" y="258"/>
                        <a:pt x="24" y="259"/>
                        <a:pt x="23" y="257"/>
                      </a:cubicBezTo>
                      <a:cubicBezTo>
                        <a:pt x="20" y="254"/>
                        <a:pt x="19" y="248"/>
                        <a:pt x="17" y="245"/>
                      </a:cubicBezTo>
                      <a:cubicBezTo>
                        <a:pt x="16" y="242"/>
                        <a:pt x="12" y="243"/>
                        <a:pt x="11" y="242"/>
                      </a:cubicBezTo>
                      <a:cubicBezTo>
                        <a:pt x="6" y="237"/>
                        <a:pt x="0" y="228"/>
                        <a:pt x="0" y="220"/>
                      </a:cubicBezTo>
                      <a:cubicBezTo>
                        <a:pt x="0" y="215"/>
                        <a:pt x="3" y="209"/>
                        <a:pt x="5" y="207"/>
                      </a:cubicBezTo>
                      <a:cubicBezTo>
                        <a:pt x="8" y="200"/>
                        <a:pt x="16" y="198"/>
                        <a:pt x="18" y="191"/>
                      </a:cubicBezTo>
                      <a:cubicBezTo>
                        <a:pt x="14" y="189"/>
                        <a:pt x="15" y="191"/>
                        <a:pt x="12" y="191"/>
                      </a:cubicBezTo>
                      <a:cubicBezTo>
                        <a:pt x="5" y="191"/>
                        <a:pt x="5" y="182"/>
                        <a:pt x="5" y="176"/>
                      </a:cubicBezTo>
                      <a:cubicBezTo>
                        <a:pt x="5" y="166"/>
                        <a:pt x="16" y="168"/>
                        <a:pt x="14" y="148"/>
                      </a:cubicBezTo>
                      <a:cubicBezTo>
                        <a:pt x="26" y="148"/>
                        <a:pt x="29" y="136"/>
                        <a:pt x="32" y="129"/>
                      </a:cubicBezTo>
                      <a:cubicBezTo>
                        <a:pt x="37" y="119"/>
                        <a:pt x="49" y="123"/>
                        <a:pt x="51" y="111"/>
                      </a:cubicBezTo>
                      <a:cubicBezTo>
                        <a:pt x="49" y="110"/>
                        <a:pt x="47" y="107"/>
                        <a:pt x="47" y="106"/>
                      </a:cubicBezTo>
                      <a:cubicBezTo>
                        <a:pt x="49" y="103"/>
                        <a:pt x="49" y="103"/>
                        <a:pt x="49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199" name="Freeform 21"/>
              <p:cNvSpPr>
                <a:spLocks/>
              </p:cNvSpPr>
              <p:nvPr/>
            </p:nvSpPr>
            <p:spPr bwMode="auto">
              <a:xfrm>
                <a:off x="3070766" y="3340067"/>
                <a:ext cx="15592" cy="17541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0" name="Freeform 40"/>
              <p:cNvSpPr>
                <a:spLocks/>
              </p:cNvSpPr>
              <p:nvPr/>
            </p:nvSpPr>
            <p:spPr bwMode="auto">
              <a:xfrm>
                <a:off x="2595208" y="3075011"/>
                <a:ext cx="214391" cy="74060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1" name="Freeform 41"/>
              <p:cNvSpPr>
                <a:spLocks/>
              </p:cNvSpPr>
              <p:nvPr/>
            </p:nvSpPr>
            <p:spPr bwMode="auto">
              <a:xfrm>
                <a:off x="2624444" y="3102296"/>
                <a:ext cx="11694" cy="136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2" name="Freeform 42"/>
              <p:cNvSpPr>
                <a:spLocks/>
              </p:cNvSpPr>
              <p:nvPr/>
            </p:nvSpPr>
            <p:spPr bwMode="auto">
              <a:xfrm>
                <a:off x="2731638" y="3174407"/>
                <a:ext cx="35082" cy="17541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3" name="Freeform 43"/>
              <p:cNvSpPr>
                <a:spLocks/>
              </p:cNvSpPr>
              <p:nvPr/>
            </p:nvSpPr>
            <p:spPr bwMode="auto">
              <a:xfrm>
                <a:off x="2957723" y="3174407"/>
                <a:ext cx="29236" cy="1169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4" name="Freeform 44"/>
              <p:cNvSpPr>
                <a:spLocks/>
              </p:cNvSpPr>
              <p:nvPr/>
            </p:nvSpPr>
            <p:spPr bwMode="auto">
              <a:xfrm>
                <a:off x="2809599" y="3143224"/>
                <a:ext cx="122788" cy="487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5" name="Freeform 45"/>
              <p:cNvSpPr>
                <a:spLocks/>
              </p:cNvSpPr>
              <p:nvPr/>
            </p:nvSpPr>
            <p:spPr bwMode="auto">
              <a:xfrm>
                <a:off x="2723842" y="3036033"/>
                <a:ext cx="11694" cy="136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6" name="Freeform 46"/>
              <p:cNvSpPr>
                <a:spLocks/>
              </p:cNvSpPr>
              <p:nvPr/>
            </p:nvSpPr>
            <p:spPr bwMode="auto">
              <a:xfrm>
                <a:off x="2714098" y="2995104"/>
                <a:ext cx="17542" cy="584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7" name="Freeform 47"/>
              <p:cNvSpPr>
                <a:spLocks/>
              </p:cNvSpPr>
              <p:nvPr/>
            </p:nvSpPr>
            <p:spPr bwMode="auto">
              <a:xfrm>
                <a:off x="2745282" y="3002900"/>
                <a:ext cx="5848" cy="779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8" name="Freeform 48"/>
              <p:cNvSpPr>
                <a:spLocks/>
              </p:cNvSpPr>
              <p:nvPr/>
            </p:nvSpPr>
            <p:spPr bwMode="auto">
              <a:xfrm>
                <a:off x="2819344" y="3112041"/>
                <a:ext cx="13644" cy="97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9" name="Freeform 92"/>
              <p:cNvSpPr>
                <a:spLocks/>
              </p:cNvSpPr>
              <p:nvPr/>
            </p:nvSpPr>
            <p:spPr bwMode="auto">
              <a:xfrm>
                <a:off x="1926699" y="2862576"/>
                <a:ext cx="824431" cy="553499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6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4873692" y="1467347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7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81000" y="1467347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120037" y="2932662"/>
            <a:ext cx="1629326" cy="17768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9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2627346" y="2931894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0274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81000" y="2972854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37" hasCustomPrompt="1"/>
          </p:nvPr>
        </p:nvSpPr>
        <p:spPr>
          <a:xfrm>
            <a:off x="7118563" y="1442955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2626854" y="1442955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4872708" y="2972854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047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193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95" name="Group 194"/>
          <p:cNvGrpSpPr/>
          <p:nvPr userDrawn="1"/>
        </p:nvGrpSpPr>
        <p:grpSpPr>
          <a:xfrm>
            <a:off x="789473" y="1195200"/>
            <a:ext cx="7565054" cy="3764412"/>
            <a:chOff x="874886" y="1276350"/>
            <a:chExt cx="7335877" cy="3650376"/>
          </a:xfrm>
          <a:solidFill>
            <a:schemeClr val="bg1">
              <a:alpha val="50000"/>
            </a:schemeClr>
          </a:solidFill>
          <a:effectLst/>
        </p:grpSpPr>
        <p:grpSp>
          <p:nvGrpSpPr>
            <p:cNvPr id="196" name="Group 341"/>
            <p:cNvGrpSpPr/>
            <p:nvPr/>
          </p:nvGrpSpPr>
          <p:grpSpPr>
            <a:xfrm>
              <a:off x="3989287" y="2800445"/>
              <a:ext cx="1399363" cy="1565023"/>
              <a:chOff x="4097338" y="2217738"/>
              <a:chExt cx="1139825" cy="1274763"/>
            </a:xfrm>
            <a:grpFill/>
          </p:grpSpPr>
          <p:sp>
            <p:nvSpPr>
              <p:cNvPr id="368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9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874886" y="1276350"/>
              <a:ext cx="3180780" cy="1832003"/>
              <a:chOff x="893725" y="1200132"/>
              <a:chExt cx="3180780" cy="1832003"/>
            </a:xfrm>
            <a:grpFill/>
          </p:grpSpPr>
          <p:sp>
            <p:nvSpPr>
              <p:cNvPr id="316" name="Freeform 39"/>
              <p:cNvSpPr>
                <a:spLocks/>
              </p:cNvSpPr>
              <p:nvPr/>
            </p:nvSpPr>
            <p:spPr bwMode="auto">
              <a:xfrm>
                <a:off x="3844522" y="1927086"/>
                <a:ext cx="208544" cy="95499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7" name="Freeform 49"/>
              <p:cNvSpPr>
                <a:spLocks/>
              </p:cNvSpPr>
              <p:nvPr/>
            </p:nvSpPr>
            <p:spPr bwMode="auto">
              <a:xfrm>
                <a:off x="1772727" y="2451351"/>
                <a:ext cx="1186946" cy="580784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8" name="Freeform 50"/>
              <p:cNvSpPr>
                <a:spLocks/>
              </p:cNvSpPr>
              <p:nvPr/>
            </p:nvSpPr>
            <p:spPr bwMode="auto">
              <a:xfrm>
                <a:off x="1439447" y="1739987"/>
                <a:ext cx="1750209" cy="904308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9" name="Freeform 51"/>
              <p:cNvSpPr>
                <a:spLocks/>
              </p:cNvSpPr>
              <p:nvPr/>
            </p:nvSpPr>
            <p:spPr bwMode="auto">
              <a:xfrm>
                <a:off x="893725" y="1761426"/>
                <a:ext cx="765961" cy="561294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0" name="Freeform 52"/>
              <p:cNvSpPr>
                <a:spLocks/>
              </p:cNvSpPr>
              <p:nvPr/>
            </p:nvSpPr>
            <p:spPr bwMode="auto">
              <a:xfrm>
                <a:off x="1585622" y="2256457"/>
                <a:ext cx="35082" cy="46775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1" name="Freeform 53"/>
              <p:cNvSpPr>
                <a:spLocks/>
              </p:cNvSpPr>
              <p:nvPr/>
            </p:nvSpPr>
            <p:spPr bwMode="auto">
              <a:xfrm>
                <a:off x="1531050" y="2201887"/>
                <a:ext cx="37032" cy="56520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2" name="Freeform 54"/>
              <p:cNvSpPr>
                <a:spLocks/>
              </p:cNvSpPr>
              <p:nvPr/>
            </p:nvSpPr>
            <p:spPr bwMode="auto">
              <a:xfrm>
                <a:off x="1879923" y="1660082"/>
                <a:ext cx="378107" cy="198792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3" name="Freeform 55"/>
              <p:cNvSpPr>
                <a:spLocks/>
              </p:cNvSpPr>
              <p:nvPr/>
            </p:nvSpPr>
            <p:spPr bwMode="auto">
              <a:xfrm>
                <a:off x="1739594" y="1628899"/>
                <a:ext cx="212442" cy="140324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4" name="Freeform 56"/>
              <p:cNvSpPr>
                <a:spLocks/>
              </p:cNvSpPr>
              <p:nvPr/>
            </p:nvSpPr>
            <p:spPr bwMode="auto">
              <a:xfrm>
                <a:off x="1909157" y="1529502"/>
                <a:ext cx="251423" cy="107192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5" name="Freeform 57"/>
              <p:cNvSpPr>
                <a:spLocks/>
              </p:cNvSpPr>
              <p:nvPr/>
            </p:nvSpPr>
            <p:spPr bwMode="auto">
              <a:xfrm>
                <a:off x="1872127" y="1568481"/>
                <a:ext cx="35082" cy="25337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6" name="Freeform 58"/>
              <p:cNvSpPr>
                <a:spLocks/>
              </p:cNvSpPr>
              <p:nvPr/>
            </p:nvSpPr>
            <p:spPr bwMode="auto">
              <a:xfrm>
                <a:off x="1963729" y="1531452"/>
                <a:ext cx="27286" cy="974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7" name="Freeform 59"/>
              <p:cNvSpPr>
                <a:spLocks/>
              </p:cNvSpPr>
              <p:nvPr/>
            </p:nvSpPr>
            <p:spPr bwMode="auto">
              <a:xfrm>
                <a:off x="1800013" y="1498319"/>
                <a:ext cx="144227" cy="79907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8" name="Freeform 60"/>
              <p:cNvSpPr>
                <a:spLocks/>
              </p:cNvSpPr>
              <p:nvPr/>
            </p:nvSpPr>
            <p:spPr bwMode="auto">
              <a:xfrm>
                <a:off x="1992965" y="1447647"/>
                <a:ext cx="81858" cy="2533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9" name="Freeform 61"/>
              <p:cNvSpPr>
                <a:spLocks/>
              </p:cNvSpPr>
              <p:nvPr/>
            </p:nvSpPr>
            <p:spPr bwMode="auto">
              <a:xfrm>
                <a:off x="1994914" y="1476881"/>
                <a:ext cx="72114" cy="37030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0" name="Freeform 62"/>
              <p:cNvSpPr>
                <a:spLocks/>
              </p:cNvSpPr>
              <p:nvPr/>
            </p:nvSpPr>
            <p:spPr bwMode="auto">
              <a:xfrm>
                <a:off x="1959831" y="1471034"/>
                <a:ext cx="25338" cy="2728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1" name="Freeform 63"/>
              <p:cNvSpPr>
                <a:spLocks/>
              </p:cNvSpPr>
              <p:nvPr/>
            </p:nvSpPr>
            <p:spPr bwMode="auto">
              <a:xfrm>
                <a:off x="2226846" y="1660082"/>
                <a:ext cx="122788" cy="99397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2" name="Freeform 64"/>
              <p:cNvSpPr>
                <a:spLocks/>
              </p:cNvSpPr>
              <p:nvPr/>
            </p:nvSpPr>
            <p:spPr bwMode="auto">
              <a:xfrm>
                <a:off x="2183968" y="1539247"/>
                <a:ext cx="136431" cy="7406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3" name="Freeform 65"/>
              <p:cNvSpPr>
                <a:spLocks/>
              </p:cNvSpPr>
              <p:nvPr/>
            </p:nvSpPr>
            <p:spPr bwMode="auto">
              <a:xfrm>
                <a:off x="2287265" y="1815997"/>
                <a:ext cx="79910" cy="46775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4" name="Freeform 66"/>
              <p:cNvSpPr>
                <a:spLocks/>
              </p:cNvSpPr>
              <p:nvPr/>
            </p:nvSpPr>
            <p:spPr bwMode="auto">
              <a:xfrm>
                <a:off x="2365225" y="1646438"/>
                <a:ext cx="105246" cy="85753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5" name="Freeform 67"/>
              <p:cNvSpPr>
                <a:spLocks/>
              </p:cNvSpPr>
              <p:nvPr/>
            </p:nvSpPr>
            <p:spPr bwMode="auto">
              <a:xfrm>
                <a:off x="2148886" y="1492473"/>
                <a:ext cx="35082" cy="29235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6" name="Freeform 68"/>
              <p:cNvSpPr>
                <a:spLocks/>
              </p:cNvSpPr>
              <p:nvPr/>
            </p:nvSpPr>
            <p:spPr bwMode="auto">
              <a:xfrm>
                <a:off x="2170324" y="1589920"/>
                <a:ext cx="23388" cy="1948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7" name="Freeform 69"/>
              <p:cNvSpPr>
                <a:spLocks/>
              </p:cNvSpPr>
              <p:nvPr/>
            </p:nvSpPr>
            <p:spPr bwMode="auto">
              <a:xfrm>
                <a:off x="2156682" y="1420361"/>
                <a:ext cx="134482" cy="70162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8" name="Freeform 70"/>
              <p:cNvSpPr>
                <a:spLocks/>
              </p:cNvSpPr>
              <p:nvPr/>
            </p:nvSpPr>
            <p:spPr bwMode="auto">
              <a:xfrm>
                <a:off x="2209304" y="1480779"/>
                <a:ext cx="37032" cy="1169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9" name="Freeform 71"/>
              <p:cNvSpPr>
                <a:spLocks/>
              </p:cNvSpPr>
              <p:nvPr/>
            </p:nvSpPr>
            <p:spPr bwMode="auto">
              <a:xfrm>
                <a:off x="2341837" y="1523656"/>
                <a:ext cx="352771" cy="111090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0" name="Freeform 72"/>
              <p:cNvSpPr>
                <a:spLocks/>
              </p:cNvSpPr>
              <p:nvPr/>
            </p:nvSpPr>
            <p:spPr bwMode="auto">
              <a:xfrm>
                <a:off x="2345735" y="1582124"/>
                <a:ext cx="60420" cy="467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1" name="Freeform 73"/>
              <p:cNvSpPr>
                <a:spLocks/>
              </p:cNvSpPr>
              <p:nvPr/>
            </p:nvSpPr>
            <p:spPr bwMode="auto">
              <a:xfrm>
                <a:off x="2353531" y="1492473"/>
                <a:ext cx="56522" cy="1559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2" name="Freeform 74"/>
              <p:cNvSpPr>
                <a:spLocks/>
              </p:cNvSpPr>
              <p:nvPr/>
            </p:nvSpPr>
            <p:spPr bwMode="auto">
              <a:xfrm>
                <a:off x="2310653" y="1437903"/>
                <a:ext cx="66266" cy="5457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3" name="Freeform 75"/>
              <p:cNvSpPr>
                <a:spLocks/>
              </p:cNvSpPr>
              <p:nvPr/>
            </p:nvSpPr>
            <p:spPr bwMode="auto">
              <a:xfrm>
                <a:off x="2285316" y="1389178"/>
                <a:ext cx="25338" cy="1559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4" name="Freeform 76"/>
              <p:cNvSpPr>
                <a:spLocks/>
              </p:cNvSpPr>
              <p:nvPr/>
            </p:nvSpPr>
            <p:spPr bwMode="auto">
              <a:xfrm>
                <a:off x="2355481" y="1324864"/>
                <a:ext cx="226085" cy="152017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5" name="Freeform 77"/>
              <p:cNvSpPr>
                <a:spLocks/>
              </p:cNvSpPr>
              <p:nvPr/>
            </p:nvSpPr>
            <p:spPr bwMode="auto">
              <a:xfrm>
                <a:off x="2538687" y="1954371"/>
                <a:ext cx="144227" cy="91601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6" name="Freeform 78"/>
              <p:cNvSpPr>
                <a:spLocks/>
              </p:cNvSpPr>
              <p:nvPr/>
            </p:nvSpPr>
            <p:spPr bwMode="auto">
              <a:xfrm>
                <a:off x="2745282" y="1862771"/>
                <a:ext cx="44828" cy="44826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7" name="Freeform 79"/>
              <p:cNvSpPr>
                <a:spLocks/>
              </p:cNvSpPr>
              <p:nvPr/>
            </p:nvSpPr>
            <p:spPr bwMode="auto">
              <a:xfrm>
                <a:off x="2610800" y="2049869"/>
                <a:ext cx="37032" cy="2923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8" name="Freeform 80"/>
              <p:cNvSpPr>
                <a:spLocks/>
              </p:cNvSpPr>
              <p:nvPr/>
            </p:nvSpPr>
            <p:spPr bwMode="auto">
              <a:xfrm>
                <a:off x="2669270" y="1662030"/>
                <a:ext cx="97450" cy="4092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9" name="Freeform 81"/>
              <p:cNvSpPr>
                <a:spLocks/>
              </p:cNvSpPr>
              <p:nvPr/>
            </p:nvSpPr>
            <p:spPr bwMode="auto">
              <a:xfrm>
                <a:off x="2679016" y="2067409"/>
                <a:ext cx="21440" cy="25337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0" name="Freeform 82"/>
              <p:cNvSpPr>
                <a:spLocks/>
              </p:cNvSpPr>
              <p:nvPr/>
            </p:nvSpPr>
            <p:spPr bwMode="auto">
              <a:xfrm>
                <a:off x="2797905" y="1874465"/>
                <a:ext cx="23388" cy="1364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1" name="Freeform 83"/>
              <p:cNvSpPr>
                <a:spLocks/>
              </p:cNvSpPr>
              <p:nvPr/>
            </p:nvSpPr>
            <p:spPr bwMode="auto">
              <a:xfrm>
                <a:off x="2694608" y="1833537"/>
                <a:ext cx="25338" cy="15592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2" name="Freeform 84"/>
              <p:cNvSpPr>
                <a:spLocks/>
              </p:cNvSpPr>
              <p:nvPr/>
            </p:nvSpPr>
            <p:spPr bwMode="auto">
              <a:xfrm>
                <a:off x="2478267" y="1660082"/>
                <a:ext cx="592498" cy="426818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3" name="Freeform 85"/>
              <p:cNvSpPr>
                <a:spLocks/>
              </p:cNvSpPr>
              <p:nvPr/>
            </p:nvSpPr>
            <p:spPr bwMode="auto">
              <a:xfrm>
                <a:off x="2719944" y="2028430"/>
                <a:ext cx="17542" cy="1559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4" name="Freeform 86"/>
              <p:cNvSpPr>
                <a:spLocks/>
              </p:cNvSpPr>
              <p:nvPr/>
            </p:nvSpPr>
            <p:spPr bwMode="auto">
              <a:xfrm>
                <a:off x="2599106" y="1946575"/>
                <a:ext cx="15592" cy="1559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5" name="Freeform 87"/>
              <p:cNvSpPr>
                <a:spLocks/>
              </p:cNvSpPr>
              <p:nvPr/>
            </p:nvSpPr>
            <p:spPr bwMode="auto">
              <a:xfrm>
                <a:off x="2443185" y="1231315"/>
                <a:ext cx="631478" cy="331320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6" name="Freeform 88"/>
              <p:cNvSpPr>
                <a:spLocks/>
              </p:cNvSpPr>
              <p:nvPr/>
            </p:nvSpPr>
            <p:spPr bwMode="auto">
              <a:xfrm>
                <a:off x="2838834" y="1200132"/>
                <a:ext cx="1235671" cy="939389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7" name="Freeform 89"/>
              <p:cNvSpPr>
                <a:spLocks/>
              </p:cNvSpPr>
              <p:nvPr/>
            </p:nvSpPr>
            <p:spPr bwMode="auto">
              <a:xfrm>
                <a:off x="3207196" y="1792609"/>
                <a:ext cx="58470" cy="38979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8" name="Freeform 90"/>
              <p:cNvSpPr>
                <a:spLocks/>
              </p:cNvSpPr>
              <p:nvPr/>
            </p:nvSpPr>
            <p:spPr bwMode="auto">
              <a:xfrm>
                <a:off x="3943921" y="1589920"/>
                <a:ext cx="33134" cy="19489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9" name="Freeform 91"/>
              <p:cNvSpPr>
                <a:spLocks/>
              </p:cNvSpPr>
              <p:nvPr/>
            </p:nvSpPr>
            <p:spPr bwMode="auto">
              <a:xfrm>
                <a:off x="3117542" y="2388985"/>
                <a:ext cx="134482" cy="13058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0" name="Freeform 93"/>
              <p:cNvSpPr>
                <a:spLocks/>
              </p:cNvSpPr>
              <p:nvPr/>
            </p:nvSpPr>
            <p:spPr bwMode="auto">
              <a:xfrm>
                <a:off x="2649780" y="2348056"/>
                <a:ext cx="25338" cy="11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1" name="Freeform 94"/>
              <p:cNvSpPr>
                <a:spLocks/>
              </p:cNvSpPr>
              <p:nvPr/>
            </p:nvSpPr>
            <p:spPr bwMode="auto">
              <a:xfrm>
                <a:off x="1696716" y="2416270"/>
                <a:ext cx="97450" cy="6236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2" name="Freeform 95"/>
              <p:cNvSpPr>
                <a:spLocks/>
              </p:cNvSpPr>
              <p:nvPr/>
            </p:nvSpPr>
            <p:spPr bwMode="auto">
              <a:xfrm>
                <a:off x="1601214" y="2324669"/>
                <a:ext cx="35082" cy="48724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3" name="Freeform 96"/>
              <p:cNvSpPr>
                <a:spLocks/>
              </p:cNvSpPr>
              <p:nvPr/>
            </p:nvSpPr>
            <p:spPr bwMode="auto">
              <a:xfrm>
                <a:off x="1160738" y="2215529"/>
                <a:ext cx="42878" cy="2923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4" name="Freeform 97"/>
              <p:cNvSpPr>
                <a:spLocks/>
              </p:cNvSpPr>
              <p:nvPr/>
            </p:nvSpPr>
            <p:spPr bwMode="auto">
              <a:xfrm>
                <a:off x="3012295" y="2431861"/>
                <a:ext cx="52624" cy="2728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5" name="Freeform 98"/>
              <p:cNvSpPr>
                <a:spLocks/>
              </p:cNvSpPr>
              <p:nvPr/>
            </p:nvSpPr>
            <p:spPr bwMode="auto">
              <a:xfrm>
                <a:off x="3016193" y="2513717"/>
                <a:ext cx="38980" cy="253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6" name="Freeform 99"/>
              <p:cNvSpPr>
                <a:spLocks/>
              </p:cNvSpPr>
              <p:nvPr/>
            </p:nvSpPr>
            <p:spPr bwMode="auto">
              <a:xfrm>
                <a:off x="3074664" y="2513717"/>
                <a:ext cx="27286" cy="33133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7" name="Freeform 100"/>
              <p:cNvSpPr>
                <a:spLocks/>
              </p:cNvSpPr>
              <p:nvPr/>
            </p:nvSpPr>
            <p:spPr bwMode="auto">
              <a:xfrm>
                <a:off x="903469" y="2137571"/>
                <a:ext cx="33134" cy="1559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8" name="Group 345"/>
            <p:cNvGrpSpPr/>
            <p:nvPr/>
          </p:nvGrpSpPr>
          <p:grpSpPr>
            <a:xfrm>
              <a:off x="4108191" y="1434241"/>
              <a:ext cx="843905" cy="1418862"/>
              <a:chOff x="4219575" y="1089025"/>
              <a:chExt cx="687388" cy="1155701"/>
            </a:xfrm>
            <a:grpFill/>
          </p:grpSpPr>
          <p:sp>
            <p:nvSpPr>
              <p:cNvPr id="301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302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303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4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5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6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7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8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9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0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1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2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3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4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5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9" name="Group 363"/>
            <p:cNvGrpSpPr/>
            <p:nvPr/>
          </p:nvGrpSpPr>
          <p:grpSpPr>
            <a:xfrm>
              <a:off x="6632111" y="3632658"/>
              <a:ext cx="1186925" cy="1036850"/>
              <a:chOff x="6275388" y="2879725"/>
              <a:chExt cx="966788" cy="844551"/>
            </a:xfrm>
            <a:grpFill/>
          </p:grpSpPr>
          <p:sp>
            <p:nvSpPr>
              <p:cNvPr id="283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284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285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6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7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8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9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0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1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2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3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4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5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6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7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8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9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0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200" name="Group 383"/>
            <p:cNvGrpSpPr/>
            <p:nvPr/>
          </p:nvGrpSpPr>
          <p:grpSpPr>
            <a:xfrm>
              <a:off x="4714312" y="1371869"/>
              <a:ext cx="3496451" cy="2471292"/>
              <a:chOff x="4713288" y="1038225"/>
              <a:chExt cx="2847975" cy="2012950"/>
            </a:xfrm>
            <a:grpFill/>
          </p:grpSpPr>
          <p:sp>
            <p:nvSpPr>
              <p:cNvPr id="216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7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8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9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0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1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2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3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4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5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6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7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8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9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0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1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2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3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4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5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6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7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8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9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0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1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2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3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4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5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6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7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8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9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0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1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2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3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4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5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6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7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8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9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0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1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2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3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4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5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6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7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8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9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0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1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2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3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4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5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6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7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8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9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0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1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2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1907860" y="2938794"/>
              <a:ext cx="1697534" cy="1987932"/>
              <a:chOff x="1926699" y="2862576"/>
              <a:chExt cx="1697534" cy="1987932"/>
            </a:xfrm>
            <a:grpFill/>
          </p:grpSpPr>
          <p:grpSp>
            <p:nvGrpSpPr>
              <p:cNvPr id="202" name="Group 274"/>
              <p:cNvGrpSpPr/>
              <p:nvPr/>
            </p:nvGrpSpPr>
            <p:grpSpPr>
              <a:xfrm>
                <a:off x="2667282" y="3304994"/>
                <a:ext cx="956951" cy="1545514"/>
                <a:chOff x="3030538" y="2674938"/>
                <a:chExt cx="779463" cy="1258888"/>
              </a:xfrm>
              <a:grpFill/>
            </p:grpSpPr>
            <p:sp>
              <p:nvSpPr>
                <p:cNvPr id="214" name="Freeform 22"/>
                <p:cNvSpPr>
                  <a:spLocks/>
                </p:cNvSpPr>
                <p:nvPr/>
              </p:nvSpPr>
              <p:spPr bwMode="auto">
                <a:xfrm>
                  <a:off x="3541713" y="2881313"/>
                  <a:ext cx="39688" cy="317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0" y="4"/>
                    </a:cxn>
                    <a:cxn ang="0">
                      <a:pos x="27" y="5"/>
                    </a:cxn>
                    <a:cxn ang="0">
                      <a:pos x="30" y="9"/>
                    </a:cxn>
                    <a:cxn ang="0">
                      <a:pos x="18" y="23"/>
                    </a:cxn>
                    <a:cxn ang="0">
                      <a:pos x="0" y="11"/>
                    </a:cxn>
                    <a:cxn ang="0">
                      <a:pos x="9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0" h="23">
                      <a:moveTo>
                        <a:pt x="10" y="0"/>
                      </a:moveTo>
                      <a:cubicBezTo>
                        <a:pt x="13" y="1"/>
                        <a:pt x="16" y="4"/>
                        <a:pt x="20" y="4"/>
                      </a:cubicBezTo>
                      <a:cubicBezTo>
                        <a:pt x="21" y="9"/>
                        <a:pt x="25" y="5"/>
                        <a:pt x="27" y="5"/>
                      </a:cubicBezTo>
                      <a:cubicBezTo>
                        <a:pt x="29" y="5"/>
                        <a:pt x="30" y="8"/>
                        <a:pt x="30" y="9"/>
                      </a:cubicBezTo>
                      <a:cubicBezTo>
                        <a:pt x="30" y="12"/>
                        <a:pt x="23" y="23"/>
                        <a:pt x="18" y="23"/>
                      </a:cubicBezTo>
                      <a:cubicBezTo>
                        <a:pt x="11" y="23"/>
                        <a:pt x="0" y="15"/>
                        <a:pt x="0" y="11"/>
                      </a:cubicBezTo>
                      <a:cubicBezTo>
                        <a:pt x="0" y="4"/>
                        <a:pt x="3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15" name="Freeform 23"/>
                <p:cNvSpPr>
                  <a:spLocks/>
                </p:cNvSpPr>
                <p:nvPr/>
              </p:nvSpPr>
              <p:spPr bwMode="auto">
                <a:xfrm>
                  <a:off x="3030538" y="2674938"/>
                  <a:ext cx="779463" cy="1258888"/>
                </a:xfrm>
                <a:custGeom>
                  <a:avLst/>
                  <a:gdLst/>
                  <a:ahLst/>
                  <a:cxnLst>
                    <a:cxn ang="0">
                      <a:pos x="46" y="91"/>
                    </a:cxn>
                    <a:cxn ang="0">
                      <a:pos x="51" y="51"/>
                    </a:cxn>
                    <a:cxn ang="0">
                      <a:pos x="59" y="46"/>
                    </a:cxn>
                    <a:cxn ang="0">
                      <a:pos x="82" y="18"/>
                    </a:cxn>
                    <a:cxn ang="0">
                      <a:pos x="128" y="6"/>
                    </a:cxn>
                    <a:cxn ang="0">
                      <a:pos x="126" y="42"/>
                    </a:cxn>
                    <a:cxn ang="0">
                      <a:pos x="136" y="13"/>
                    </a:cxn>
                    <a:cxn ang="0">
                      <a:pos x="146" y="5"/>
                    </a:cxn>
                    <a:cxn ang="0">
                      <a:pos x="194" y="24"/>
                    </a:cxn>
                    <a:cxn ang="0">
                      <a:pos x="227" y="20"/>
                    </a:cxn>
                    <a:cxn ang="0">
                      <a:pos x="233" y="26"/>
                    </a:cxn>
                    <a:cxn ang="0">
                      <a:pos x="270" y="50"/>
                    </a:cxn>
                    <a:cxn ang="0">
                      <a:pos x="328" y="84"/>
                    </a:cxn>
                    <a:cxn ang="0">
                      <a:pos x="354" y="89"/>
                    </a:cxn>
                    <a:cxn ang="0">
                      <a:pos x="389" y="130"/>
                    </a:cxn>
                    <a:cxn ang="0">
                      <a:pos x="383" y="170"/>
                    </a:cxn>
                    <a:cxn ang="0">
                      <a:pos x="403" y="185"/>
                    </a:cxn>
                    <a:cxn ang="0">
                      <a:pos x="454" y="175"/>
                    </a:cxn>
                    <a:cxn ang="0">
                      <a:pos x="467" y="191"/>
                    </a:cxn>
                    <a:cxn ang="0">
                      <a:pos x="513" y="191"/>
                    </a:cxn>
                    <a:cxn ang="0">
                      <a:pos x="575" y="220"/>
                    </a:cxn>
                    <a:cxn ang="0">
                      <a:pos x="549" y="310"/>
                    </a:cxn>
                    <a:cxn ang="0">
                      <a:pos x="532" y="374"/>
                    </a:cxn>
                    <a:cxn ang="0">
                      <a:pos x="522" y="405"/>
                    </a:cxn>
                    <a:cxn ang="0">
                      <a:pos x="485" y="449"/>
                    </a:cxn>
                    <a:cxn ang="0">
                      <a:pos x="429" y="474"/>
                    </a:cxn>
                    <a:cxn ang="0">
                      <a:pos x="412" y="524"/>
                    </a:cxn>
                    <a:cxn ang="0">
                      <a:pos x="388" y="559"/>
                    </a:cxn>
                    <a:cxn ang="0">
                      <a:pos x="311" y="614"/>
                    </a:cxn>
                    <a:cxn ang="0">
                      <a:pos x="297" y="619"/>
                    </a:cxn>
                    <a:cxn ang="0">
                      <a:pos x="308" y="654"/>
                    </a:cxn>
                    <a:cxn ang="0">
                      <a:pos x="244" y="677"/>
                    </a:cxn>
                    <a:cxn ang="0">
                      <a:pos x="240" y="707"/>
                    </a:cxn>
                    <a:cxn ang="0">
                      <a:pos x="205" y="711"/>
                    </a:cxn>
                    <a:cxn ang="0">
                      <a:pos x="225" y="730"/>
                    </a:cxn>
                    <a:cxn ang="0">
                      <a:pos x="214" y="739"/>
                    </a:cxn>
                    <a:cxn ang="0">
                      <a:pos x="178" y="787"/>
                    </a:cxn>
                    <a:cxn ang="0">
                      <a:pos x="176" y="846"/>
                    </a:cxn>
                    <a:cxn ang="0">
                      <a:pos x="161" y="884"/>
                    </a:cxn>
                    <a:cxn ang="0">
                      <a:pos x="200" y="935"/>
                    </a:cxn>
                    <a:cxn ang="0">
                      <a:pos x="169" y="945"/>
                    </a:cxn>
                    <a:cxn ang="0">
                      <a:pos x="127" y="921"/>
                    </a:cxn>
                    <a:cxn ang="0">
                      <a:pos x="92" y="903"/>
                    </a:cxn>
                    <a:cxn ang="0">
                      <a:pos x="93" y="889"/>
                    </a:cxn>
                    <a:cxn ang="0">
                      <a:pos x="84" y="857"/>
                    </a:cxn>
                    <a:cxn ang="0">
                      <a:pos x="82" y="791"/>
                    </a:cxn>
                    <a:cxn ang="0">
                      <a:pos x="86" y="782"/>
                    </a:cxn>
                    <a:cxn ang="0">
                      <a:pos x="112" y="718"/>
                    </a:cxn>
                    <a:cxn ang="0">
                      <a:pos x="95" y="708"/>
                    </a:cxn>
                    <a:cxn ang="0">
                      <a:pos x="102" y="680"/>
                    </a:cxn>
                    <a:cxn ang="0">
                      <a:pos x="114" y="626"/>
                    </a:cxn>
                    <a:cxn ang="0">
                      <a:pos x="124" y="562"/>
                    </a:cxn>
                    <a:cxn ang="0">
                      <a:pos x="136" y="494"/>
                    </a:cxn>
                    <a:cxn ang="0">
                      <a:pos x="143" y="434"/>
                    </a:cxn>
                    <a:cxn ang="0">
                      <a:pos x="104" y="370"/>
                    </a:cxn>
                    <a:cxn ang="0">
                      <a:pos x="62" y="330"/>
                    </a:cxn>
                    <a:cxn ang="0">
                      <a:pos x="28" y="261"/>
                    </a:cxn>
                    <a:cxn ang="0">
                      <a:pos x="11" y="242"/>
                    </a:cxn>
                    <a:cxn ang="0">
                      <a:pos x="18" y="191"/>
                    </a:cxn>
                    <a:cxn ang="0">
                      <a:pos x="14" y="148"/>
                    </a:cxn>
                    <a:cxn ang="0">
                      <a:pos x="47" y="106"/>
                    </a:cxn>
                  </a:cxnLst>
                  <a:rect l="0" t="0" r="r" b="b"/>
                  <a:pathLst>
                    <a:path w="586" h="945">
                      <a:moveTo>
                        <a:pt x="49" y="103"/>
                      </a:moveTo>
                      <a:cubicBezTo>
                        <a:pt x="49" y="102"/>
                        <a:pt x="49" y="101"/>
                        <a:pt x="49" y="100"/>
                      </a:cubicBezTo>
                      <a:cubicBezTo>
                        <a:pt x="49" y="97"/>
                        <a:pt x="46" y="94"/>
                        <a:pt x="46" y="91"/>
                      </a:cubicBezTo>
                      <a:cubicBezTo>
                        <a:pt x="46" y="85"/>
                        <a:pt x="48" y="84"/>
                        <a:pt x="48" y="79"/>
                      </a:cubicBezTo>
                      <a:cubicBezTo>
                        <a:pt x="48" y="70"/>
                        <a:pt x="40" y="71"/>
                        <a:pt x="40" y="63"/>
                      </a:cubicBezTo>
                      <a:cubicBezTo>
                        <a:pt x="40" y="57"/>
                        <a:pt x="49" y="55"/>
                        <a:pt x="51" y="51"/>
                      </a:cubicBezTo>
                      <a:cubicBezTo>
                        <a:pt x="55" y="52"/>
                        <a:pt x="53" y="52"/>
                        <a:pt x="57" y="51"/>
                      </a:cubicBezTo>
                      <a:cubicBezTo>
                        <a:pt x="57" y="50"/>
                        <a:pt x="57" y="49"/>
                        <a:pt x="57" y="48"/>
                      </a:cubicBezTo>
                      <a:cubicBezTo>
                        <a:pt x="57" y="48"/>
                        <a:pt x="58" y="46"/>
                        <a:pt x="59" y="46"/>
                      </a:cubicBezTo>
                      <a:cubicBezTo>
                        <a:pt x="59" y="42"/>
                        <a:pt x="64" y="40"/>
                        <a:pt x="66" y="39"/>
                      </a:cubicBezTo>
                      <a:cubicBezTo>
                        <a:pt x="69" y="37"/>
                        <a:pt x="69" y="31"/>
                        <a:pt x="70" y="28"/>
                      </a:cubicBezTo>
                      <a:cubicBezTo>
                        <a:pt x="72" y="21"/>
                        <a:pt x="76" y="19"/>
                        <a:pt x="82" y="18"/>
                      </a:cubicBezTo>
                      <a:cubicBezTo>
                        <a:pt x="93" y="14"/>
                        <a:pt x="100" y="12"/>
                        <a:pt x="111" y="9"/>
                      </a:cubicBezTo>
                      <a:cubicBezTo>
                        <a:pt x="117" y="7"/>
                        <a:pt x="118" y="0"/>
                        <a:pt x="124" y="0"/>
                      </a:cubicBezTo>
                      <a:cubicBezTo>
                        <a:pt x="126" y="0"/>
                        <a:pt x="128" y="5"/>
                        <a:pt x="128" y="6"/>
                      </a:cubicBezTo>
                      <a:cubicBezTo>
                        <a:pt x="128" y="9"/>
                        <a:pt x="125" y="11"/>
                        <a:pt x="123" y="11"/>
                      </a:cubicBezTo>
                      <a:cubicBezTo>
                        <a:pt x="122" y="18"/>
                        <a:pt x="119" y="25"/>
                        <a:pt x="119" y="29"/>
                      </a:cubicBezTo>
                      <a:cubicBezTo>
                        <a:pt x="119" y="34"/>
                        <a:pt x="122" y="42"/>
                        <a:pt x="126" y="42"/>
                      </a:cubicBezTo>
                      <a:cubicBezTo>
                        <a:pt x="128" y="42"/>
                        <a:pt x="131" y="37"/>
                        <a:pt x="131" y="35"/>
                      </a:cubicBezTo>
                      <a:cubicBezTo>
                        <a:pt x="131" y="30"/>
                        <a:pt x="125" y="27"/>
                        <a:pt x="125" y="21"/>
                      </a:cubicBezTo>
                      <a:cubicBezTo>
                        <a:pt x="125" y="15"/>
                        <a:pt x="132" y="16"/>
                        <a:pt x="136" y="13"/>
                      </a:cubicBezTo>
                      <a:cubicBezTo>
                        <a:pt x="147" y="13"/>
                        <a:pt x="147" y="13"/>
                        <a:pt x="147" y="13"/>
                      </a:cubicBezTo>
                      <a:cubicBezTo>
                        <a:pt x="145" y="8"/>
                        <a:pt x="139" y="10"/>
                        <a:pt x="139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8" y="12"/>
                        <a:pt x="158" y="14"/>
                        <a:pt x="165" y="16"/>
                      </a:cubicBezTo>
                      <a:cubicBezTo>
                        <a:pt x="165" y="20"/>
                        <a:pt x="167" y="23"/>
                        <a:pt x="170" y="24"/>
                      </a:cubicBezTo>
                      <a:cubicBezTo>
                        <a:pt x="177" y="24"/>
                        <a:pt x="190" y="24"/>
                        <a:pt x="194" y="24"/>
                      </a:cubicBezTo>
                      <a:cubicBezTo>
                        <a:pt x="194" y="28"/>
                        <a:pt x="199" y="29"/>
                        <a:pt x="203" y="29"/>
                      </a:cubicBezTo>
                      <a:cubicBezTo>
                        <a:pt x="209" y="28"/>
                        <a:pt x="214" y="28"/>
                        <a:pt x="216" y="22"/>
                      </a:cubicBezTo>
                      <a:cubicBezTo>
                        <a:pt x="217" y="21"/>
                        <a:pt x="226" y="21"/>
                        <a:pt x="227" y="20"/>
                      </a:cubicBezTo>
                      <a:cubicBezTo>
                        <a:pt x="232" y="20"/>
                        <a:pt x="240" y="21"/>
                        <a:pt x="240" y="21"/>
                      </a:cubicBezTo>
                      <a:cubicBezTo>
                        <a:pt x="238" y="23"/>
                        <a:pt x="234" y="23"/>
                        <a:pt x="233" y="22"/>
                      </a:cubicBezTo>
                      <a:cubicBezTo>
                        <a:pt x="233" y="26"/>
                        <a:pt x="233" y="26"/>
                        <a:pt x="233" y="26"/>
                      </a:cubicBezTo>
                      <a:cubicBezTo>
                        <a:pt x="236" y="32"/>
                        <a:pt x="245" y="33"/>
                        <a:pt x="252" y="36"/>
                      </a:cubicBezTo>
                      <a:cubicBezTo>
                        <a:pt x="258" y="37"/>
                        <a:pt x="256" y="44"/>
                        <a:pt x="258" y="50"/>
                      </a:cubicBezTo>
                      <a:cubicBezTo>
                        <a:pt x="270" y="50"/>
                        <a:pt x="270" y="50"/>
                        <a:pt x="270" y="50"/>
                      </a:cubicBezTo>
                      <a:cubicBezTo>
                        <a:pt x="279" y="58"/>
                        <a:pt x="283" y="57"/>
                        <a:pt x="288" y="68"/>
                      </a:cubicBezTo>
                      <a:cubicBezTo>
                        <a:pt x="289" y="70"/>
                        <a:pt x="293" y="70"/>
                        <a:pt x="295" y="70"/>
                      </a:cubicBezTo>
                      <a:cubicBezTo>
                        <a:pt x="298" y="83"/>
                        <a:pt x="316" y="81"/>
                        <a:pt x="328" y="84"/>
                      </a:cubicBezTo>
                      <a:cubicBezTo>
                        <a:pt x="340" y="84"/>
                        <a:pt x="340" y="84"/>
                        <a:pt x="340" y="84"/>
                      </a:cubicBezTo>
                      <a:cubicBezTo>
                        <a:pt x="343" y="85"/>
                        <a:pt x="350" y="89"/>
                        <a:pt x="354" y="89"/>
                      </a:cubicBezTo>
                      <a:cubicBezTo>
                        <a:pt x="354" y="89"/>
                        <a:pt x="354" y="89"/>
                        <a:pt x="354" y="89"/>
                      </a:cubicBezTo>
                      <a:cubicBezTo>
                        <a:pt x="355" y="89"/>
                        <a:pt x="356" y="89"/>
                        <a:pt x="357" y="89"/>
                      </a:cubicBezTo>
                      <a:cubicBezTo>
                        <a:pt x="364" y="89"/>
                        <a:pt x="373" y="104"/>
                        <a:pt x="381" y="106"/>
                      </a:cubicBezTo>
                      <a:cubicBezTo>
                        <a:pt x="381" y="111"/>
                        <a:pt x="386" y="125"/>
                        <a:pt x="389" y="130"/>
                      </a:cubicBezTo>
                      <a:cubicBezTo>
                        <a:pt x="391" y="134"/>
                        <a:pt x="397" y="134"/>
                        <a:pt x="397" y="139"/>
                      </a:cubicBezTo>
                      <a:cubicBezTo>
                        <a:pt x="390" y="148"/>
                        <a:pt x="377" y="152"/>
                        <a:pt x="377" y="165"/>
                      </a:cubicBezTo>
                      <a:cubicBezTo>
                        <a:pt x="377" y="170"/>
                        <a:pt x="381" y="169"/>
                        <a:pt x="383" y="170"/>
                      </a:cubicBezTo>
                      <a:cubicBezTo>
                        <a:pt x="387" y="172"/>
                        <a:pt x="390" y="176"/>
                        <a:pt x="390" y="180"/>
                      </a:cubicBezTo>
                      <a:cubicBezTo>
                        <a:pt x="401" y="180"/>
                        <a:pt x="401" y="180"/>
                        <a:pt x="401" y="180"/>
                      </a:cubicBezTo>
                      <a:cubicBezTo>
                        <a:pt x="401" y="182"/>
                        <a:pt x="402" y="185"/>
                        <a:pt x="403" y="185"/>
                      </a:cubicBezTo>
                      <a:cubicBezTo>
                        <a:pt x="405" y="185"/>
                        <a:pt x="407" y="182"/>
                        <a:pt x="408" y="180"/>
                      </a:cubicBezTo>
                      <a:cubicBezTo>
                        <a:pt x="413" y="173"/>
                        <a:pt x="418" y="164"/>
                        <a:pt x="425" y="164"/>
                      </a:cubicBezTo>
                      <a:cubicBezTo>
                        <a:pt x="433" y="164"/>
                        <a:pt x="449" y="172"/>
                        <a:pt x="454" y="175"/>
                      </a:cubicBezTo>
                      <a:cubicBezTo>
                        <a:pt x="458" y="178"/>
                        <a:pt x="462" y="177"/>
                        <a:pt x="463" y="180"/>
                      </a:cubicBezTo>
                      <a:cubicBezTo>
                        <a:pt x="464" y="184"/>
                        <a:pt x="464" y="187"/>
                        <a:pt x="464" y="191"/>
                      </a:cubicBezTo>
                      <a:cubicBezTo>
                        <a:pt x="467" y="191"/>
                        <a:pt x="467" y="191"/>
                        <a:pt x="467" y="191"/>
                      </a:cubicBezTo>
                      <a:cubicBezTo>
                        <a:pt x="471" y="190"/>
                        <a:pt x="472" y="186"/>
                        <a:pt x="476" y="186"/>
                      </a:cubicBezTo>
                      <a:cubicBezTo>
                        <a:pt x="486" y="186"/>
                        <a:pt x="487" y="194"/>
                        <a:pt x="496" y="194"/>
                      </a:cubicBezTo>
                      <a:cubicBezTo>
                        <a:pt x="513" y="191"/>
                        <a:pt x="513" y="191"/>
                        <a:pt x="513" y="191"/>
                      </a:cubicBezTo>
                      <a:cubicBezTo>
                        <a:pt x="521" y="193"/>
                        <a:pt x="529" y="196"/>
                        <a:pt x="534" y="198"/>
                      </a:cubicBezTo>
                      <a:cubicBezTo>
                        <a:pt x="538" y="205"/>
                        <a:pt x="551" y="217"/>
                        <a:pt x="558" y="220"/>
                      </a:cubicBezTo>
                      <a:cubicBezTo>
                        <a:pt x="565" y="221"/>
                        <a:pt x="569" y="219"/>
                        <a:pt x="575" y="220"/>
                      </a:cubicBezTo>
                      <a:cubicBezTo>
                        <a:pt x="584" y="223"/>
                        <a:pt x="586" y="232"/>
                        <a:pt x="586" y="242"/>
                      </a:cubicBezTo>
                      <a:cubicBezTo>
                        <a:pt x="586" y="274"/>
                        <a:pt x="568" y="283"/>
                        <a:pt x="556" y="301"/>
                      </a:cubicBezTo>
                      <a:cubicBezTo>
                        <a:pt x="553" y="305"/>
                        <a:pt x="551" y="306"/>
                        <a:pt x="549" y="310"/>
                      </a:cubicBezTo>
                      <a:cubicBezTo>
                        <a:pt x="544" y="317"/>
                        <a:pt x="540" y="317"/>
                        <a:pt x="535" y="322"/>
                      </a:cubicBezTo>
                      <a:cubicBezTo>
                        <a:pt x="529" y="328"/>
                        <a:pt x="535" y="343"/>
                        <a:pt x="535" y="353"/>
                      </a:cubicBezTo>
                      <a:cubicBezTo>
                        <a:pt x="535" y="361"/>
                        <a:pt x="532" y="369"/>
                        <a:pt x="532" y="374"/>
                      </a:cubicBezTo>
                      <a:cubicBezTo>
                        <a:pt x="532" y="377"/>
                        <a:pt x="530" y="378"/>
                        <a:pt x="530" y="380"/>
                      </a:cubicBezTo>
                      <a:cubicBezTo>
                        <a:pt x="528" y="382"/>
                        <a:pt x="524" y="386"/>
                        <a:pt x="524" y="390"/>
                      </a:cubicBezTo>
                      <a:cubicBezTo>
                        <a:pt x="524" y="394"/>
                        <a:pt x="523" y="403"/>
                        <a:pt x="522" y="405"/>
                      </a:cubicBezTo>
                      <a:cubicBezTo>
                        <a:pt x="515" y="415"/>
                        <a:pt x="513" y="419"/>
                        <a:pt x="506" y="428"/>
                      </a:cubicBezTo>
                      <a:cubicBezTo>
                        <a:pt x="505" y="431"/>
                        <a:pt x="505" y="436"/>
                        <a:pt x="504" y="438"/>
                      </a:cubicBezTo>
                      <a:cubicBezTo>
                        <a:pt x="502" y="443"/>
                        <a:pt x="492" y="449"/>
                        <a:pt x="485" y="449"/>
                      </a:cubicBezTo>
                      <a:cubicBezTo>
                        <a:pt x="476" y="449"/>
                        <a:pt x="470" y="449"/>
                        <a:pt x="463" y="452"/>
                      </a:cubicBezTo>
                      <a:cubicBezTo>
                        <a:pt x="461" y="453"/>
                        <a:pt x="460" y="455"/>
                        <a:pt x="459" y="457"/>
                      </a:cubicBezTo>
                      <a:cubicBezTo>
                        <a:pt x="448" y="467"/>
                        <a:pt x="437" y="461"/>
                        <a:pt x="429" y="474"/>
                      </a:cubicBezTo>
                      <a:cubicBezTo>
                        <a:pt x="426" y="479"/>
                        <a:pt x="420" y="479"/>
                        <a:pt x="416" y="483"/>
                      </a:cubicBezTo>
                      <a:cubicBezTo>
                        <a:pt x="411" y="489"/>
                        <a:pt x="412" y="495"/>
                        <a:pt x="412" y="503"/>
                      </a:cubicBezTo>
                      <a:cubicBezTo>
                        <a:pt x="412" y="524"/>
                        <a:pt x="412" y="524"/>
                        <a:pt x="412" y="524"/>
                      </a:cubicBezTo>
                      <a:cubicBezTo>
                        <a:pt x="403" y="528"/>
                        <a:pt x="398" y="536"/>
                        <a:pt x="394" y="545"/>
                      </a:cubicBezTo>
                      <a:cubicBezTo>
                        <a:pt x="394" y="545"/>
                        <a:pt x="394" y="545"/>
                        <a:pt x="394" y="545"/>
                      </a:cubicBezTo>
                      <a:cubicBezTo>
                        <a:pt x="391" y="550"/>
                        <a:pt x="391" y="553"/>
                        <a:pt x="388" y="559"/>
                      </a:cubicBezTo>
                      <a:cubicBezTo>
                        <a:pt x="380" y="571"/>
                        <a:pt x="371" y="572"/>
                        <a:pt x="364" y="584"/>
                      </a:cubicBezTo>
                      <a:cubicBezTo>
                        <a:pt x="355" y="597"/>
                        <a:pt x="351" y="619"/>
                        <a:pt x="331" y="619"/>
                      </a:cubicBezTo>
                      <a:cubicBezTo>
                        <a:pt x="324" y="619"/>
                        <a:pt x="314" y="614"/>
                        <a:pt x="311" y="614"/>
                      </a:cubicBezTo>
                      <a:cubicBezTo>
                        <a:pt x="305" y="614"/>
                        <a:pt x="299" y="609"/>
                        <a:pt x="293" y="609"/>
                      </a:cubicBezTo>
                      <a:cubicBezTo>
                        <a:pt x="291" y="609"/>
                        <a:pt x="289" y="610"/>
                        <a:pt x="289" y="611"/>
                      </a:cubicBezTo>
                      <a:cubicBezTo>
                        <a:pt x="289" y="615"/>
                        <a:pt x="296" y="617"/>
                        <a:pt x="297" y="619"/>
                      </a:cubicBezTo>
                      <a:cubicBezTo>
                        <a:pt x="300" y="622"/>
                        <a:pt x="300" y="627"/>
                        <a:pt x="302" y="632"/>
                      </a:cubicBezTo>
                      <a:cubicBezTo>
                        <a:pt x="304" y="637"/>
                        <a:pt x="311" y="637"/>
                        <a:pt x="311" y="642"/>
                      </a:cubicBezTo>
                      <a:cubicBezTo>
                        <a:pt x="311" y="647"/>
                        <a:pt x="311" y="650"/>
                        <a:pt x="308" y="654"/>
                      </a:cubicBezTo>
                      <a:cubicBezTo>
                        <a:pt x="304" y="660"/>
                        <a:pt x="301" y="663"/>
                        <a:pt x="297" y="667"/>
                      </a:cubicBezTo>
                      <a:cubicBezTo>
                        <a:pt x="289" y="675"/>
                        <a:pt x="280" y="673"/>
                        <a:pt x="270" y="676"/>
                      </a:cubicBezTo>
                      <a:cubicBezTo>
                        <a:pt x="263" y="678"/>
                        <a:pt x="248" y="673"/>
                        <a:pt x="244" y="677"/>
                      </a:cubicBezTo>
                      <a:cubicBezTo>
                        <a:pt x="238" y="683"/>
                        <a:pt x="243" y="696"/>
                        <a:pt x="240" y="703"/>
                      </a:cubicBezTo>
                      <a:cubicBezTo>
                        <a:pt x="240" y="702"/>
                        <a:pt x="240" y="702"/>
                        <a:pt x="240" y="702"/>
                      </a:cubicBezTo>
                      <a:cubicBezTo>
                        <a:pt x="240" y="703"/>
                        <a:pt x="240" y="706"/>
                        <a:pt x="240" y="707"/>
                      </a:cubicBezTo>
                      <a:cubicBezTo>
                        <a:pt x="240" y="709"/>
                        <a:pt x="233" y="712"/>
                        <a:pt x="229" y="712"/>
                      </a:cubicBezTo>
                      <a:cubicBezTo>
                        <a:pt x="220" y="712"/>
                        <a:pt x="218" y="706"/>
                        <a:pt x="210" y="706"/>
                      </a:cubicBezTo>
                      <a:cubicBezTo>
                        <a:pt x="207" y="706"/>
                        <a:pt x="205" y="709"/>
                        <a:pt x="205" y="711"/>
                      </a:cubicBezTo>
                      <a:cubicBezTo>
                        <a:pt x="205" y="717"/>
                        <a:pt x="211" y="729"/>
                        <a:pt x="214" y="729"/>
                      </a:cubicBezTo>
                      <a:cubicBezTo>
                        <a:pt x="217" y="729"/>
                        <a:pt x="219" y="726"/>
                        <a:pt x="221" y="726"/>
                      </a:cubicBezTo>
                      <a:cubicBezTo>
                        <a:pt x="222" y="728"/>
                        <a:pt x="225" y="728"/>
                        <a:pt x="225" y="730"/>
                      </a:cubicBezTo>
                      <a:cubicBezTo>
                        <a:pt x="225" y="733"/>
                        <a:pt x="221" y="736"/>
                        <a:pt x="220" y="736"/>
                      </a:cubicBezTo>
                      <a:cubicBezTo>
                        <a:pt x="215" y="736"/>
                        <a:pt x="213" y="732"/>
                        <a:pt x="209" y="732"/>
                      </a:cubicBezTo>
                      <a:cubicBezTo>
                        <a:pt x="209" y="737"/>
                        <a:pt x="211" y="738"/>
                        <a:pt x="214" y="739"/>
                      </a:cubicBezTo>
                      <a:cubicBezTo>
                        <a:pt x="206" y="747"/>
                        <a:pt x="206" y="755"/>
                        <a:pt x="203" y="766"/>
                      </a:cubicBezTo>
                      <a:cubicBezTo>
                        <a:pt x="202" y="770"/>
                        <a:pt x="194" y="771"/>
                        <a:pt x="191" y="771"/>
                      </a:cubicBezTo>
                      <a:cubicBezTo>
                        <a:pt x="184" y="773"/>
                        <a:pt x="178" y="779"/>
                        <a:pt x="178" y="787"/>
                      </a:cubicBezTo>
                      <a:cubicBezTo>
                        <a:pt x="178" y="804"/>
                        <a:pt x="198" y="798"/>
                        <a:pt x="198" y="811"/>
                      </a:cubicBezTo>
                      <a:cubicBezTo>
                        <a:pt x="198" y="824"/>
                        <a:pt x="187" y="825"/>
                        <a:pt x="181" y="831"/>
                      </a:cubicBezTo>
                      <a:cubicBezTo>
                        <a:pt x="177" y="835"/>
                        <a:pt x="178" y="841"/>
                        <a:pt x="176" y="846"/>
                      </a:cubicBezTo>
                      <a:cubicBezTo>
                        <a:pt x="173" y="852"/>
                        <a:pt x="166" y="850"/>
                        <a:pt x="162" y="854"/>
                      </a:cubicBezTo>
                      <a:cubicBezTo>
                        <a:pt x="156" y="859"/>
                        <a:pt x="154" y="865"/>
                        <a:pt x="154" y="874"/>
                      </a:cubicBezTo>
                      <a:cubicBezTo>
                        <a:pt x="154" y="878"/>
                        <a:pt x="158" y="883"/>
                        <a:pt x="161" y="884"/>
                      </a:cubicBezTo>
                      <a:cubicBezTo>
                        <a:pt x="169" y="888"/>
                        <a:pt x="168" y="908"/>
                        <a:pt x="174" y="914"/>
                      </a:cubicBezTo>
                      <a:cubicBezTo>
                        <a:pt x="184" y="924"/>
                        <a:pt x="196" y="928"/>
                        <a:pt x="207" y="934"/>
                      </a:cubicBezTo>
                      <a:cubicBezTo>
                        <a:pt x="206" y="936"/>
                        <a:pt x="203" y="935"/>
                        <a:pt x="200" y="935"/>
                      </a:cubicBezTo>
                      <a:cubicBezTo>
                        <a:pt x="194" y="935"/>
                        <a:pt x="183" y="943"/>
                        <a:pt x="179" y="943"/>
                      </a:cubicBezTo>
                      <a:cubicBezTo>
                        <a:pt x="176" y="943"/>
                        <a:pt x="176" y="943"/>
                        <a:pt x="174" y="943"/>
                      </a:cubicBezTo>
                      <a:cubicBezTo>
                        <a:pt x="173" y="943"/>
                        <a:pt x="171" y="945"/>
                        <a:pt x="169" y="945"/>
                      </a:cubicBezTo>
                      <a:cubicBezTo>
                        <a:pt x="165" y="945"/>
                        <a:pt x="162" y="945"/>
                        <a:pt x="157" y="945"/>
                      </a:cubicBezTo>
                      <a:cubicBezTo>
                        <a:pt x="147" y="945"/>
                        <a:pt x="151" y="933"/>
                        <a:pt x="143" y="931"/>
                      </a:cubicBezTo>
                      <a:cubicBezTo>
                        <a:pt x="137" y="929"/>
                        <a:pt x="127" y="929"/>
                        <a:pt x="127" y="921"/>
                      </a:cubicBezTo>
                      <a:cubicBezTo>
                        <a:pt x="124" y="921"/>
                        <a:pt x="122" y="921"/>
                        <a:pt x="119" y="921"/>
                      </a:cubicBezTo>
                      <a:cubicBezTo>
                        <a:pt x="115" y="921"/>
                        <a:pt x="114" y="917"/>
                        <a:pt x="114" y="915"/>
                      </a:cubicBezTo>
                      <a:cubicBezTo>
                        <a:pt x="102" y="915"/>
                        <a:pt x="98" y="909"/>
                        <a:pt x="92" y="903"/>
                      </a:cubicBezTo>
                      <a:cubicBezTo>
                        <a:pt x="91" y="902"/>
                        <a:pt x="88" y="900"/>
                        <a:pt x="88" y="899"/>
                      </a:cubicBezTo>
                      <a:cubicBezTo>
                        <a:pt x="88" y="895"/>
                        <a:pt x="96" y="895"/>
                        <a:pt x="97" y="891"/>
                      </a:cubicBezTo>
                      <a:cubicBezTo>
                        <a:pt x="95" y="891"/>
                        <a:pt x="94" y="890"/>
                        <a:pt x="93" y="889"/>
                      </a:cubicBezTo>
                      <a:cubicBezTo>
                        <a:pt x="94" y="887"/>
                        <a:pt x="96" y="884"/>
                        <a:pt x="96" y="882"/>
                      </a:cubicBezTo>
                      <a:cubicBezTo>
                        <a:pt x="96" y="871"/>
                        <a:pt x="84" y="873"/>
                        <a:pt x="84" y="863"/>
                      </a:cubicBezTo>
                      <a:cubicBezTo>
                        <a:pt x="84" y="860"/>
                        <a:pt x="84" y="859"/>
                        <a:pt x="84" y="857"/>
                      </a:cubicBezTo>
                      <a:cubicBezTo>
                        <a:pt x="84" y="848"/>
                        <a:pt x="78" y="832"/>
                        <a:pt x="78" y="825"/>
                      </a:cubicBezTo>
                      <a:cubicBezTo>
                        <a:pt x="78" y="817"/>
                        <a:pt x="88" y="814"/>
                        <a:pt x="88" y="807"/>
                      </a:cubicBezTo>
                      <a:cubicBezTo>
                        <a:pt x="88" y="803"/>
                        <a:pt x="83" y="796"/>
                        <a:pt x="82" y="791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4"/>
                        <a:pt x="84" y="782"/>
                        <a:pt x="86" y="782"/>
                      </a:cubicBezTo>
                      <a:cubicBezTo>
                        <a:pt x="94" y="782"/>
                        <a:pt x="91" y="790"/>
                        <a:pt x="98" y="790"/>
                      </a:cubicBezTo>
                      <a:cubicBezTo>
                        <a:pt x="112" y="725"/>
                        <a:pt x="112" y="725"/>
                        <a:pt x="112" y="725"/>
                      </a:cubicBezTo>
                      <a:cubicBezTo>
                        <a:pt x="112" y="718"/>
                        <a:pt x="112" y="718"/>
                        <a:pt x="112" y="718"/>
                      </a:cubicBezTo>
                      <a:cubicBezTo>
                        <a:pt x="111" y="718"/>
                        <a:pt x="109" y="717"/>
                        <a:pt x="108" y="718"/>
                      </a:cubicBezTo>
                      <a:cubicBezTo>
                        <a:pt x="105" y="719"/>
                        <a:pt x="105" y="723"/>
                        <a:pt x="102" y="723"/>
                      </a:cubicBezTo>
                      <a:cubicBezTo>
                        <a:pt x="98" y="723"/>
                        <a:pt x="95" y="713"/>
                        <a:pt x="95" y="708"/>
                      </a:cubicBezTo>
                      <a:cubicBezTo>
                        <a:pt x="95" y="699"/>
                        <a:pt x="98" y="696"/>
                        <a:pt x="100" y="688"/>
                      </a:cubicBezTo>
                      <a:cubicBezTo>
                        <a:pt x="103" y="688"/>
                        <a:pt x="104" y="687"/>
                        <a:pt x="104" y="685"/>
                      </a:cubicBezTo>
                      <a:cubicBezTo>
                        <a:pt x="104" y="683"/>
                        <a:pt x="102" y="680"/>
                        <a:pt x="102" y="680"/>
                      </a:cubicBezTo>
                      <a:cubicBezTo>
                        <a:pt x="100" y="680"/>
                        <a:pt x="99" y="668"/>
                        <a:pt x="99" y="665"/>
                      </a:cubicBezTo>
                      <a:cubicBezTo>
                        <a:pt x="99" y="655"/>
                        <a:pt x="106" y="645"/>
                        <a:pt x="109" y="639"/>
                      </a:cubicBezTo>
                      <a:cubicBezTo>
                        <a:pt x="111" y="635"/>
                        <a:pt x="112" y="629"/>
                        <a:pt x="114" y="626"/>
                      </a:cubicBezTo>
                      <a:cubicBezTo>
                        <a:pt x="116" y="624"/>
                        <a:pt x="118" y="625"/>
                        <a:pt x="118" y="623"/>
                      </a:cubicBezTo>
                      <a:cubicBezTo>
                        <a:pt x="121" y="613"/>
                        <a:pt x="121" y="605"/>
                        <a:pt x="124" y="595"/>
                      </a:cubicBezTo>
                      <a:cubicBezTo>
                        <a:pt x="124" y="562"/>
                        <a:pt x="124" y="562"/>
                        <a:pt x="124" y="562"/>
                      </a:cubicBezTo>
                      <a:cubicBezTo>
                        <a:pt x="121" y="554"/>
                        <a:pt x="126" y="548"/>
                        <a:pt x="126" y="541"/>
                      </a:cubicBezTo>
                      <a:cubicBezTo>
                        <a:pt x="126" y="524"/>
                        <a:pt x="136" y="513"/>
                        <a:pt x="136" y="498"/>
                      </a:cubicBezTo>
                      <a:cubicBezTo>
                        <a:pt x="136" y="497"/>
                        <a:pt x="136" y="495"/>
                        <a:pt x="136" y="494"/>
                      </a:cubicBezTo>
                      <a:cubicBezTo>
                        <a:pt x="136" y="491"/>
                        <a:pt x="138" y="483"/>
                        <a:pt x="139" y="478"/>
                      </a:cubicBezTo>
                      <a:cubicBezTo>
                        <a:pt x="139" y="465"/>
                        <a:pt x="139" y="465"/>
                        <a:pt x="139" y="459"/>
                      </a:cubicBezTo>
                      <a:cubicBezTo>
                        <a:pt x="139" y="453"/>
                        <a:pt x="143" y="441"/>
                        <a:pt x="143" y="434"/>
                      </a:cubicBezTo>
                      <a:cubicBezTo>
                        <a:pt x="143" y="429"/>
                        <a:pt x="141" y="403"/>
                        <a:pt x="140" y="399"/>
                      </a:cubicBezTo>
                      <a:cubicBezTo>
                        <a:pt x="136" y="388"/>
                        <a:pt x="128" y="381"/>
                        <a:pt x="121" y="377"/>
                      </a:cubicBezTo>
                      <a:cubicBezTo>
                        <a:pt x="114" y="374"/>
                        <a:pt x="109" y="375"/>
                        <a:pt x="104" y="370"/>
                      </a:cubicBezTo>
                      <a:cubicBezTo>
                        <a:pt x="99" y="365"/>
                        <a:pt x="96" y="363"/>
                        <a:pt x="90" y="362"/>
                      </a:cubicBezTo>
                      <a:cubicBezTo>
                        <a:pt x="78" y="358"/>
                        <a:pt x="72" y="351"/>
                        <a:pt x="64" y="343"/>
                      </a:cubicBezTo>
                      <a:cubicBezTo>
                        <a:pt x="60" y="340"/>
                        <a:pt x="62" y="335"/>
                        <a:pt x="62" y="330"/>
                      </a:cubicBezTo>
                      <a:cubicBezTo>
                        <a:pt x="62" y="323"/>
                        <a:pt x="55" y="319"/>
                        <a:pt x="53" y="313"/>
                      </a:cubicBezTo>
                      <a:cubicBezTo>
                        <a:pt x="50" y="302"/>
                        <a:pt x="41" y="294"/>
                        <a:pt x="38" y="285"/>
                      </a:cubicBezTo>
                      <a:cubicBezTo>
                        <a:pt x="35" y="275"/>
                        <a:pt x="32" y="269"/>
                        <a:pt x="28" y="261"/>
                      </a:cubicBezTo>
                      <a:cubicBezTo>
                        <a:pt x="27" y="258"/>
                        <a:pt x="24" y="259"/>
                        <a:pt x="23" y="257"/>
                      </a:cubicBezTo>
                      <a:cubicBezTo>
                        <a:pt x="20" y="254"/>
                        <a:pt x="19" y="248"/>
                        <a:pt x="17" y="245"/>
                      </a:cubicBezTo>
                      <a:cubicBezTo>
                        <a:pt x="16" y="242"/>
                        <a:pt x="12" y="243"/>
                        <a:pt x="11" y="242"/>
                      </a:cubicBezTo>
                      <a:cubicBezTo>
                        <a:pt x="6" y="237"/>
                        <a:pt x="0" y="228"/>
                        <a:pt x="0" y="220"/>
                      </a:cubicBezTo>
                      <a:cubicBezTo>
                        <a:pt x="0" y="215"/>
                        <a:pt x="3" y="209"/>
                        <a:pt x="5" y="207"/>
                      </a:cubicBezTo>
                      <a:cubicBezTo>
                        <a:pt x="8" y="200"/>
                        <a:pt x="16" y="198"/>
                        <a:pt x="18" y="191"/>
                      </a:cubicBezTo>
                      <a:cubicBezTo>
                        <a:pt x="14" y="189"/>
                        <a:pt x="15" y="191"/>
                        <a:pt x="12" y="191"/>
                      </a:cubicBezTo>
                      <a:cubicBezTo>
                        <a:pt x="5" y="191"/>
                        <a:pt x="5" y="182"/>
                        <a:pt x="5" y="176"/>
                      </a:cubicBezTo>
                      <a:cubicBezTo>
                        <a:pt x="5" y="166"/>
                        <a:pt x="16" y="168"/>
                        <a:pt x="14" y="148"/>
                      </a:cubicBezTo>
                      <a:cubicBezTo>
                        <a:pt x="26" y="148"/>
                        <a:pt x="29" y="136"/>
                        <a:pt x="32" y="129"/>
                      </a:cubicBezTo>
                      <a:cubicBezTo>
                        <a:pt x="37" y="119"/>
                        <a:pt x="49" y="123"/>
                        <a:pt x="51" y="111"/>
                      </a:cubicBezTo>
                      <a:cubicBezTo>
                        <a:pt x="49" y="110"/>
                        <a:pt x="47" y="107"/>
                        <a:pt x="47" y="106"/>
                      </a:cubicBezTo>
                      <a:cubicBezTo>
                        <a:pt x="49" y="103"/>
                        <a:pt x="49" y="103"/>
                        <a:pt x="49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03" name="Freeform 21"/>
              <p:cNvSpPr>
                <a:spLocks/>
              </p:cNvSpPr>
              <p:nvPr/>
            </p:nvSpPr>
            <p:spPr bwMode="auto">
              <a:xfrm>
                <a:off x="3070766" y="3340067"/>
                <a:ext cx="15592" cy="17541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4" name="Freeform 40"/>
              <p:cNvSpPr>
                <a:spLocks/>
              </p:cNvSpPr>
              <p:nvPr/>
            </p:nvSpPr>
            <p:spPr bwMode="auto">
              <a:xfrm>
                <a:off x="2595208" y="3075011"/>
                <a:ext cx="214391" cy="74060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5" name="Freeform 41"/>
              <p:cNvSpPr>
                <a:spLocks/>
              </p:cNvSpPr>
              <p:nvPr/>
            </p:nvSpPr>
            <p:spPr bwMode="auto">
              <a:xfrm>
                <a:off x="2624444" y="3102296"/>
                <a:ext cx="11694" cy="136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6" name="Freeform 42"/>
              <p:cNvSpPr>
                <a:spLocks/>
              </p:cNvSpPr>
              <p:nvPr/>
            </p:nvSpPr>
            <p:spPr bwMode="auto">
              <a:xfrm>
                <a:off x="2731638" y="3174407"/>
                <a:ext cx="35082" cy="17541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7" name="Freeform 43"/>
              <p:cNvSpPr>
                <a:spLocks/>
              </p:cNvSpPr>
              <p:nvPr/>
            </p:nvSpPr>
            <p:spPr bwMode="auto">
              <a:xfrm>
                <a:off x="2957723" y="3174407"/>
                <a:ext cx="29236" cy="1169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8" name="Freeform 44"/>
              <p:cNvSpPr>
                <a:spLocks/>
              </p:cNvSpPr>
              <p:nvPr/>
            </p:nvSpPr>
            <p:spPr bwMode="auto">
              <a:xfrm>
                <a:off x="2809599" y="3143224"/>
                <a:ext cx="122788" cy="487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9" name="Freeform 45"/>
              <p:cNvSpPr>
                <a:spLocks/>
              </p:cNvSpPr>
              <p:nvPr/>
            </p:nvSpPr>
            <p:spPr bwMode="auto">
              <a:xfrm>
                <a:off x="2723842" y="3036033"/>
                <a:ext cx="11694" cy="136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0" name="Freeform 46"/>
              <p:cNvSpPr>
                <a:spLocks/>
              </p:cNvSpPr>
              <p:nvPr/>
            </p:nvSpPr>
            <p:spPr bwMode="auto">
              <a:xfrm>
                <a:off x="2714098" y="2995104"/>
                <a:ext cx="17542" cy="584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1" name="Freeform 47"/>
              <p:cNvSpPr>
                <a:spLocks/>
              </p:cNvSpPr>
              <p:nvPr/>
            </p:nvSpPr>
            <p:spPr bwMode="auto">
              <a:xfrm>
                <a:off x="2745282" y="3002900"/>
                <a:ext cx="5848" cy="779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2" name="Freeform 48"/>
              <p:cNvSpPr>
                <a:spLocks/>
              </p:cNvSpPr>
              <p:nvPr/>
            </p:nvSpPr>
            <p:spPr bwMode="auto">
              <a:xfrm>
                <a:off x="2819344" y="3112041"/>
                <a:ext cx="13644" cy="97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3" name="Freeform 92"/>
              <p:cNvSpPr>
                <a:spLocks/>
              </p:cNvSpPr>
              <p:nvPr/>
            </p:nvSpPr>
            <p:spPr bwMode="auto">
              <a:xfrm>
                <a:off x="1926699" y="2862576"/>
                <a:ext cx="824431" cy="553499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0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81000" y="2972854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1" name="Picture Placeholder 7"/>
          <p:cNvSpPr>
            <a:spLocks noGrp="1"/>
          </p:cNvSpPr>
          <p:nvPr>
            <p:ph type="pic" sz="quarter" idx="37" hasCustomPrompt="1"/>
          </p:nvPr>
        </p:nvSpPr>
        <p:spPr>
          <a:xfrm>
            <a:off x="7118563" y="1442955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2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2626854" y="1442955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3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4872708" y="2972854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128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9" hasCustomPrompt="1"/>
          </p:nvPr>
        </p:nvSpPr>
        <p:spPr>
          <a:xfrm>
            <a:off x="381000" y="1597225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35" hasCustomPrompt="1"/>
          </p:nvPr>
        </p:nvSpPr>
        <p:spPr>
          <a:xfrm>
            <a:off x="381000" y="3416700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39" hasCustomPrompt="1"/>
          </p:nvPr>
        </p:nvSpPr>
        <p:spPr>
          <a:xfrm>
            <a:off x="3090750" y="1449475"/>
            <a:ext cx="1507950" cy="15079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40" hasCustomPrompt="1"/>
          </p:nvPr>
        </p:nvSpPr>
        <p:spPr>
          <a:xfrm>
            <a:off x="6096000" y="1597225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41" hasCustomPrompt="1"/>
          </p:nvPr>
        </p:nvSpPr>
        <p:spPr>
          <a:xfrm>
            <a:off x="6096000" y="3416700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42" hasCustomPrompt="1"/>
          </p:nvPr>
        </p:nvSpPr>
        <p:spPr>
          <a:xfrm>
            <a:off x="3090750" y="3268950"/>
            <a:ext cx="1507950" cy="15079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3192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93" name="Group 192"/>
          <p:cNvGrpSpPr/>
          <p:nvPr userDrawn="1"/>
        </p:nvGrpSpPr>
        <p:grpSpPr>
          <a:xfrm>
            <a:off x="789473" y="1195200"/>
            <a:ext cx="7565054" cy="3764412"/>
            <a:chOff x="874886" y="1276350"/>
            <a:chExt cx="7335877" cy="3650376"/>
          </a:xfrm>
          <a:solidFill>
            <a:schemeClr val="bg1">
              <a:alpha val="50000"/>
            </a:schemeClr>
          </a:solidFill>
        </p:grpSpPr>
        <p:grpSp>
          <p:nvGrpSpPr>
            <p:cNvPr id="194" name="Group 341"/>
            <p:cNvGrpSpPr/>
            <p:nvPr/>
          </p:nvGrpSpPr>
          <p:grpSpPr>
            <a:xfrm>
              <a:off x="3989287" y="2800445"/>
              <a:ext cx="1399363" cy="1565023"/>
              <a:chOff x="4097338" y="2217738"/>
              <a:chExt cx="1139825" cy="1274763"/>
            </a:xfrm>
            <a:grpFill/>
          </p:grpSpPr>
          <p:sp>
            <p:nvSpPr>
              <p:cNvPr id="366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7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874886" y="1276350"/>
              <a:ext cx="3180780" cy="1832003"/>
              <a:chOff x="893725" y="1200132"/>
              <a:chExt cx="3180780" cy="1832003"/>
            </a:xfrm>
            <a:grpFill/>
          </p:grpSpPr>
          <p:sp>
            <p:nvSpPr>
              <p:cNvPr id="314" name="Freeform 39"/>
              <p:cNvSpPr>
                <a:spLocks/>
              </p:cNvSpPr>
              <p:nvPr/>
            </p:nvSpPr>
            <p:spPr bwMode="auto">
              <a:xfrm>
                <a:off x="3844522" y="1927086"/>
                <a:ext cx="208544" cy="95499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5" name="Freeform 49"/>
              <p:cNvSpPr>
                <a:spLocks/>
              </p:cNvSpPr>
              <p:nvPr/>
            </p:nvSpPr>
            <p:spPr bwMode="auto">
              <a:xfrm>
                <a:off x="1772727" y="2451351"/>
                <a:ext cx="1186946" cy="580784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6" name="Freeform 50"/>
              <p:cNvSpPr>
                <a:spLocks/>
              </p:cNvSpPr>
              <p:nvPr/>
            </p:nvSpPr>
            <p:spPr bwMode="auto">
              <a:xfrm>
                <a:off x="1439447" y="1739987"/>
                <a:ext cx="1750209" cy="904308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7" name="Freeform 51"/>
              <p:cNvSpPr>
                <a:spLocks/>
              </p:cNvSpPr>
              <p:nvPr/>
            </p:nvSpPr>
            <p:spPr bwMode="auto">
              <a:xfrm>
                <a:off x="893725" y="1761426"/>
                <a:ext cx="765961" cy="561294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8" name="Freeform 52"/>
              <p:cNvSpPr>
                <a:spLocks/>
              </p:cNvSpPr>
              <p:nvPr/>
            </p:nvSpPr>
            <p:spPr bwMode="auto">
              <a:xfrm>
                <a:off x="1585622" y="2256457"/>
                <a:ext cx="35082" cy="46775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9" name="Freeform 53"/>
              <p:cNvSpPr>
                <a:spLocks/>
              </p:cNvSpPr>
              <p:nvPr/>
            </p:nvSpPr>
            <p:spPr bwMode="auto">
              <a:xfrm>
                <a:off x="1531050" y="2201887"/>
                <a:ext cx="37032" cy="56520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0" name="Freeform 54"/>
              <p:cNvSpPr>
                <a:spLocks/>
              </p:cNvSpPr>
              <p:nvPr/>
            </p:nvSpPr>
            <p:spPr bwMode="auto">
              <a:xfrm>
                <a:off x="1879923" y="1660082"/>
                <a:ext cx="378107" cy="198792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1" name="Freeform 55"/>
              <p:cNvSpPr>
                <a:spLocks/>
              </p:cNvSpPr>
              <p:nvPr/>
            </p:nvSpPr>
            <p:spPr bwMode="auto">
              <a:xfrm>
                <a:off x="1739594" y="1628899"/>
                <a:ext cx="212442" cy="140324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2" name="Freeform 56"/>
              <p:cNvSpPr>
                <a:spLocks/>
              </p:cNvSpPr>
              <p:nvPr/>
            </p:nvSpPr>
            <p:spPr bwMode="auto">
              <a:xfrm>
                <a:off x="1909157" y="1529502"/>
                <a:ext cx="251423" cy="107192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3" name="Freeform 57"/>
              <p:cNvSpPr>
                <a:spLocks/>
              </p:cNvSpPr>
              <p:nvPr/>
            </p:nvSpPr>
            <p:spPr bwMode="auto">
              <a:xfrm>
                <a:off x="1872127" y="1568481"/>
                <a:ext cx="35082" cy="25337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4" name="Freeform 58"/>
              <p:cNvSpPr>
                <a:spLocks/>
              </p:cNvSpPr>
              <p:nvPr/>
            </p:nvSpPr>
            <p:spPr bwMode="auto">
              <a:xfrm>
                <a:off x="1963729" y="1531452"/>
                <a:ext cx="27286" cy="974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5" name="Freeform 59"/>
              <p:cNvSpPr>
                <a:spLocks/>
              </p:cNvSpPr>
              <p:nvPr/>
            </p:nvSpPr>
            <p:spPr bwMode="auto">
              <a:xfrm>
                <a:off x="1800013" y="1498319"/>
                <a:ext cx="144227" cy="79907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6" name="Freeform 60"/>
              <p:cNvSpPr>
                <a:spLocks/>
              </p:cNvSpPr>
              <p:nvPr/>
            </p:nvSpPr>
            <p:spPr bwMode="auto">
              <a:xfrm>
                <a:off x="1992965" y="1447647"/>
                <a:ext cx="81858" cy="2533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7" name="Freeform 61"/>
              <p:cNvSpPr>
                <a:spLocks/>
              </p:cNvSpPr>
              <p:nvPr/>
            </p:nvSpPr>
            <p:spPr bwMode="auto">
              <a:xfrm>
                <a:off x="1994914" y="1476881"/>
                <a:ext cx="72114" cy="37030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8" name="Freeform 62"/>
              <p:cNvSpPr>
                <a:spLocks/>
              </p:cNvSpPr>
              <p:nvPr/>
            </p:nvSpPr>
            <p:spPr bwMode="auto">
              <a:xfrm>
                <a:off x="1959831" y="1471034"/>
                <a:ext cx="25338" cy="2728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9" name="Freeform 63"/>
              <p:cNvSpPr>
                <a:spLocks/>
              </p:cNvSpPr>
              <p:nvPr/>
            </p:nvSpPr>
            <p:spPr bwMode="auto">
              <a:xfrm>
                <a:off x="2226846" y="1660082"/>
                <a:ext cx="122788" cy="99397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0" name="Freeform 64"/>
              <p:cNvSpPr>
                <a:spLocks/>
              </p:cNvSpPr>
              <p:nvPr/>
            </p:nvSpPr>
            <p:spPr bwMode="auto">
              <a:xfrm>
                <a:off x="2183968" y="1539247"/>
                <a:ext cx="136431" cy="7406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1" name="Freeform 65"/>
              <p:cNvSpPr>
                <a:spLocks/>
              </p:cNvSpPr>
              <p:nvPr/>
            </p:nvSpPr>
            <p:spPr bwMode="auto">
              <a:xfrm>
                <a:off x="2287265" y="1815997"/>
                <a:ext cx="79910" cy="46775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2" name="Freeform 66"/>
              <p:cNvSpPr>
                <a:spLocks/>
              </p:cNvSpPr>
              <p:nvPr/>
            </p:nvSpPr>
            <p:spPr bwMode="auto">
              <a:xfrm>
                <a:off x="2365225" y="1646438"/>
                <a:ext cx="105246" cy="85753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3" name="Freeform 67"/>
              <p:cNvSpPr>
                <a:spLocks/>
              </p:cNvSpPr>
              <p:nvPr/>
            </p:nvSpPr>
            <p:spPr bwMode="auto">
              <a:xfrm>
                <a:off x="2148886" y="1492473"/>
                <a:ext cx="35082" cy="29235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4" name="Freeform 68"/>
              <p:cNvSpPr>
                <a:spLocks/>
              </p:cNvSpPr>
              <p:nvPr/>
            </p:nvSpPr>
            <p:spPr bwMode="auto">
              <a:xfrm>
                <a:off x="2170324" y="1589920"/>
                <a:ext cx="23388" cy="1948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5" name="Freeform 69"/>
              <p:cNvSpPr>
                <a:spLocks/>
              </p:cNvSpPr>
              <p:nvPr/>
            </p:nvSpPr>
            <p:spPr bwMode="auto">
              <a:xfrm>
                <a:off x="2156682" y="1420361"/>
                <a:ext cx="134482" cy="70162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6" name="Freeform 70"/>
              <p:cNvSpPr>
                <a:spLocks/>
              </p:cNvSpPr>
              <p:nvPr/>
            </p:nvSpPr>
            <p:spPr bwMode="auto">
              <a:xfrm>
                <a:off x="2209304" y="1480779"/>
                <a:ext cx="37032" cy="1169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7" name="Freeform 71"/>
              <p:cNvSpPr>
                <a:spLocks/>
              </p:cNvSpPr>
              <p:nvPr/>
            </p:nvSpPr>
            <p:spPr bwMode="auto">
              <a:xfrm>
                <a:off x="2341837" y="1523656"/>
                <a:ext cx="352771" cy="111090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8" name="Freeform 72"/>
              <p:cNvSpPr>
                <a:spLocks/>
              </p:cNvSpPr>
              <p:nvPr/>
            </p:nvSpPr>
            <p:spPr bwMode="auto">
              <a:xfrm>
                <a:off x="2345735" y="1582124"/>
                <a:ext cx="60420" cy="467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9" name="Freeform 73"/>
              <p:cNvSpPr>
                <a:spLocks/>
              </p:cNvSpPr>
              <p:nvPr/>
            </p:nvSpPr>
            <p:spPr bwMode="auto">
              <a:xfrm>
                <a:off x="2353531" y="1492473"/>
                <a:ext cx="56522" cy="1559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0" name="Freeform 74"/>
              <p:cNvSpPr>
                <a:spLocks/>
              </p:cNvSpPr>
              <p:nvPr/>
            </p:nvSpPr>
            <p:spPr bwMode="auto">
              <a:xfrm>
                <a:off x="2310653" y="1437903"/>
                <a:ext cx="66266" cy="5457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1" name="Freeform 75"/>
              <p:cNvSpPr>
                <a:spLocks/>
              </p:cNvSpPr>
              <p:nvPr/>
            </p:nvSpPr>
            <p:spPr bwMode="auto">
              <a:xfrm>
                <a:off x="2285316" y="1389178"/>
                <a:ext cx="25338" cy="1559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2" name="Freeform 76"/>
              <p:cNvSpPr>
                <a:spLocks/>
              </p:cNvSpPr>
              <p:nvPr/>
            </p:nvSpPr>
            <p:spPr bwMode="auto">
              <a:xfrm>
                <a:off x="2355481" y="1324864"/>
                <a:ext cx="226085" cy="152017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3" name="Freeform 77"/>
              <p:cNvSpPr>
                <a:spLocks/>
              </p:cNvSpPr>
              <p:nvPr/>
            </p:nvSpPr>
            <p:spPr bwMode="auto">
              <a:xfrm>
                <a:off x="2538687" y="1954371"/>
                <a:ext cx="144227" cy="91601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4" name="Freeform 78"/>
              <p:cNvSpPr>
                <a:spLocks/>
              </p:cNvSpPr>
              <p:nvPr/>
            </p:nvSpPr>
            <p:spPr bwMode="auto">
              <a:xfrm>
                <a:off x="2745282" y="1862771"/>
                <a:ext cx="44828" cy="44826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5" name="Freeform 79"/>
              <p:cNvSpPr>
                <a:spLocks/>
              </p:cNvSpPr>
              <p:nvPr/>
            </p:nvSpPr>
            <p:spPr bwMode="auto">
              <a:xfrm>
                <a:off x="2610800" y="2049869"/>
                <a:ext cx="37032" cy="2923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6" name="Freeform 80"/>
              <p:cNvSpPr>
                <a:spLocks/>
              </p:cNvSpPr>
              <p:nvPr/>
            </p:nvSpPr>
            <p:spPr bwMode="auto">
              <a:xfrm>
                <a:off x="2669270" y="1662030"/>
                <a:ext cx="97450" cy="4092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7" name="Freeform 81"/>
              <p:cNvSpPr>
                <a:spLocks/>
              </p:cNvSpPr>
              <p:nvPr/>
            </p:nvSpPr>
            <p:spPr bwMode="auto">
              <a:xfrm>
                <a:off x="2679016" y="2067409"/>
                <a:ext cx="21440" cy="25337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8" name="Freeform 82"/>
              <p:cNvSpPr>
                <a:spLocks/>
              </p:cNvSpPr>
              <p:nvPr/>
            </p:nvSpPr>
            <p:spPr bwMode="auto">
              <a:xfrm>
                <a:off x="2797905" y="1874465"/>
                <a:ext cx="23388" cy="1364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9" name="Freeform 83"/>
              <p:cNvSpPr>
                <a:spLocks/>
              </p:cNvSpPr>
              <p:nvPr/>
            </p:nvSpPr>
            <p:spPr bwMode="auto">
              <a:xfrm>
                <a:off x="2694608" y="1833537"/>
                <a:ext cx="25338" cy="15592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0" name="Freeform 84"/>
              <p:cNvSpPr>
                <a:spLocks/>
              </p:cNvSpPr>
              <p:nvPr/>
            </p:nvSpPr>
            <p:spPr bwMode="auto">
              <a:xfrm>
                <a:off x="2478267" y="1660082"/>
                <a:ext cx="592498" cy="426818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1" name="Freeform 85"/>
              <p:cNvSpPr>
                <a:spLocks/>
              </p:cNvSpPr>
              <p:nvPr/>
            </p:nvSpPr>
            <p:spPr bwMode="auto">
              <a:xfrm>
                <a:off x="2719944" y="2028430"/>
                <a:ext cx="17542" cy="1559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2" name="Freeform 86"/>
              <p:cNvSpPr>
                <a:spLocks/>
              </p:cNvSpPr>
              <p:nvPr/>
            </p:nvSpPr>
            <p:spPr bwMode="auto">
              <a:xfrm>
                <a:off x="2599106" y="1946575"/>
                <a:ext cx="15592" cy="1559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3" name="Freeform 87"/>
              <p:cNvSpPr>
                <a:spLocks/>
              </p:cNvSpPr>
              <p:nvPr/>
            </p:nvSpPr>
            <p:spPr bwMode="auto">
              <a:xfrm>
                <a:off x="2443185" y="1231315"/>
                <a:ext cx="631478" cy="331320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4" name="Freeform 88"/>
              <p:cNvSpPr>
                <a:spLocks/>
              </p:cNvSpPr>
              <p:nvPr/>
            </p:nvSpPr>
            <p:spPr bwMode="auto">
              <a:xfrm>
                <a:off x="2838834" y="1200132"/>
                <a:ext cx="1235671" cy="939389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5" name="Freeform 89"/>
              <p:cNvSpPr>
                <a:spLocks/>
              </p:cNvSpPr>
              <p:nvPr/>
            </p:nvSpPr>
            <p:spPr bwMode="auto">
              <a:xfrm>
                <a:off x="3207196" y="1792609"/>
                <a:ext cx="58470" cy="38979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6" name="Freeform 90"/>
              <p:cNvSpPr>
                <a:spLocks/>
              </p:cNvSpPr>
              <p:nvPr/>
            </p:nvSpPr>
            <p:spPr bwMode="auto">
              <a:xfrm>
                <a:off x="3943921" y="1589920"/>
                <a:ext cx="33134" cy="19489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7" name="Freeform 91"/>
              <p:cNvSpPr>
                <a:spLocks/>
              </p:cNvSpPr>
              <p:nvPr/>
            </p:nvSpPr>
            <p:spPr bwMode="auto">
              <a:xfrm>
                <a:off x="3117542" y="2388985"/>
                <a:ext cx="134482" cy="13058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8" name="Freeform 93"/>
              <p:cNvSpPr>
                <a:spLocks/>
              </p:cNvSpPr>
              <p:nvPr/>
            </p:nvSpPr>
            <p:spPr bwMode="auto">
              <a:xfrm>
                <a:off x="2649780" y="2348056"/>
                <a:ext cx="25338" cy="11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9" name="Freeform 94"/>
              <p:cNvSpPr>
                <a:spLocks/>
              </p:cNvSpPr>
              <p:nvPr/>
            </p:nvSpPr>
            <p:spPr bwMode="auto">
              <a:xfrm>
                <a:off x="1696716" y="2416270"/>
                <a:ext cx="97450" cy="6236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0" name="Freeform 95"/>
              <p:cNvSpPr>
                <a:spLocks/>
              </p:cNvSpPr>
              <p:nvPr/>
            </p:nvSpPr>
            <p:spPr bwMode="auto">
              <a:xfrm>
                <a:off x="1601214" y="2324669"/>
                <a:ext cx="35082" cy="48724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1" name="Freeform 96"/>
              <p:cNvSpPr>
                <a:spLocks/>
              </p:cNvSpPr>
              <p:nvPr/>
            </p:nvSpPr>
            <p:spPr bwMode="auto">
              <a:xfrm>
                <a:off x="1160738" y="2215529"/>
                <a:ext cx="42878" cy="2923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2" name="Freeform 97"/>
              <p:cNvSpPr>
                <a:spLocks/>
              </p:cNvSpPr>
              <p:nvPr/>
            </p:nvSpPr>
            <p:spPr bwMode="auto">
              <a:xfrm>
                <a:off x="3012295" y="2431861"/>
                <a:ext cx="52624" cy="2728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3" name="Freeform 98"/>
              <p:cNvSpPr>
                <a:spLocks/>
              </p:cNvSpPr>
              <p:nvPr/>
            </p:nvSpPr>
            <p:spPr bwMode="auto">
              <a:xfrm>
                <a:off x="3016193" y="2513717"/>
                <a:ext cx="38980" cy="253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4" name="Freeform 99"/>
              <p:cNvSpPr>
                <a:spLocks/>
              </p:cNvSpPr>
              <p:nvPr/>
            </p:nvSpPr>
            <p:spPr bwMode="auto">
              <a:xfrm>
                <a:off x="3074664" y="2513717"/>
                <a:ext cx="27286" cy="33133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5" name="Freeform 100"/>
              <p:cNvSpPr>
                <a:spLocks/>
              </p:cNvSpPr>
              <p:nvPr/>
            </p:nvSpPr>
            <p:spPr bwMode="auto">
              <a:xfrm>
                <a:off x="903469" y="2137571"/>
                <a:ext cx="33134" cy="1559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6" name="Group 345"/>
            <p:cNvGrpSpPr/>
            <p:nvPr/>
          </p:nvGrpSpPr>
          <p:grpSpPr>
            <a:xfrm>
              <a:off x="4108191" y="1434241"/>
              <a:ext cx="843905" cy="1418862"/>
              <a:chOff x="4219575" y="1089025"/>
              <a:chExt cx="687388" cy="1155701"/>
            </a:xfrm>
            <a:grpFill/>
          </p:grpSpPr>
          <p:sp>
            <p:nvSpPr>
              <p:cNvPr id="299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300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301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2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3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4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5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6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7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8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9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0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1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2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3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7" name="Group 363"/>
            <p:cNvGrpSpPr/>
            <p:nvPr/>
          </p:nvGrpSpPr>
          <p:grpSpPr>
            <a:xfrm>
              <a:off x="6632111" y="3632658"/>
              <a:ext cx="1186925" cy="1036850"/>
              <a:chOff x="6275388" y="2879725"/>
              <a:chExt cx="966788" cy="844551"/>
            </a:xfrm>
            <a:grpFill/>
          </p:grpSpPr>
          <p:sp>
            <p:nvSpPr>
              <p:cNvPr id="281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282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283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4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5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6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7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8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9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0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1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2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3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4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5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6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7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8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8" name="Group 383"/>
            <p:cNvGrpSpPr/>
            <p:nvPr/>
          </p:nvGrpSpPr>
          <p:grpSpPr>
            <a:xfrm>
              <a:off x="4714312" y="1371869"/>
              <a:ext cx="3496451" cy="2471292"/>
              <a:chOff x="4713288" y="1038225"/>
              <a:chExt cx="2847975" cy="2012950"/>
            </a:xfrm>
            <a:grpFill/>
          </p:grpSpPr>
          <p:sp>
            <p:nvSpPr>
              <p:cNvPr id="214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5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6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7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8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9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0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1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2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3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4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5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6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7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8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9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0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1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2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3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4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5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6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7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8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9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0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1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2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3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4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5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6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7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8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9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0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1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2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3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4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5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6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7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8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9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0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1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2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3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4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5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6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7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8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9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0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1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2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3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4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5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6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7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8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9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0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1907860" y="2938794"/>
              <a:ext cx="1697534" cy="1987932"/>
              <a:chOff x="1926699" y="2862576"/>
              <a:chExt cx="1697534" cy="1987932"/>
            </a:xfrm>
            <a:grpFill/>
          </p:grpSpPr>
          <p:grpSp>
            <p:nvGrpSpPr>
              <p:cNvPr id="200" name="Group 274"/>
              <p:cNvGrpSpPr/>
              <p:nvPr/>
            </p:nvGrpSpPr>
            <p:grpSpPr>
              <a:xfrm>
                <a:off x="2667282" y="3304994"/>
                <a:ext cx="956951" cy="1545514"/>
                <a:chOff x="3030538" y="2674938"/>
                <a:chExt cx="779463" cy="1258888"/>
              </a:xfrm>
              <a:grpFill/>
            </p:grpSpPr>
            <p:sp>
              <p:nvSpPr>
                <p:cNvPr id="212" name="Freeform 22"/>
                <p:cNvSpPr>
                  <a:spLocks/>
                </p:cNvSpPr>
                <p:nvPr/>
              </p:nvSpPr>
              <p:spPr bwMode="auto">
                <a:xfrm>
                  <a:off x="3541713" y="2881313"/>
                  <a:ext cx="39688" cy="317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0" y="4"/>
                    </a:cxn>
                    <a:cxn ang="0">
                      <a:pos x="27" y="5"/>
                    </a:cxn>
                    <a:cxn ang="0">
                      <a:pos x="30" y="9"/>
                    </a:cxn>
                    <a:cxn ang="0">
                      <a:pos x="18" y="23"/>
                    </a:cxn>
                    <a:cxn ang="0">
                      <a:pos x="0" y="11"/>
                    </a:cxn>
                    <a:cxn ang="0">
                      <a:pos x="9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0" h="23">
                      <a:moveTo>
                        <a:pt x="10" y="0"/>
                      </a:moveTo>
                      <a:cubicBezTo>
                        <a:pt x="13" y="1"/>
                        <a:pt x="16" y="4"/>
                        <a:pt x="20" y="4"/>
                      </a:cubicBezTo>
                      <a:cubicBezTo>
                        <a:pt x="21" y="9"/>
                        <a:pt x="25" y="5"/>
                        <a:pt x="27" y="5"/>
                      </a:cubicBezTo>
                      <a:cubicBezTo>
                        <a:pt x="29" y="5"/>
                        <a:pt x="30" y="8"/>
                        <a:pt x="30" y="9"/>
                      </a:cubicBezTo>
                      <a:cubicBezTo>
                        <a:pt x="30" y="12"/>
                        <a:pt x="23" y="23"/>
                        <a:pt x="18" y="23"/>
                      </a:cubicBezTo>
                      <a:cubicBezTo>
                        <a:pt x="11" y="23"/>
                        <a:pt x="0" y="15"/>
                        <a:pt x="0" y="11"/>
                      </a:cubicBezTo>
                      <a:cubicBezTo>
                        <a:pt x="0" y="4"/>
                        <a:pt x="3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13" name="Freeform 23"/>
                <p:cNvSpPr>
                  <a:spLocks/>
                </p:cNvSpPr>
                <p:nvPr/>
              </p:nvSpPr>
              <p:spPr bwMode="auto">
                <a:xfrm>
                  <a:off x="3030538" y="2674938"/>
                  <a:ext cx="779463" cy="1258888"/>
                </a:xfrm>
                <a:custGeom>
                  <a:avLst/>
                  <a:gdLst/>
                  <a:ahLst/>
                  <a:cxnLst>
                    <a:cxn ang="0">
                      <a:pos x="46" y="91"/>
                    </a:cxn>
                    <a:cxn ang="0">
                      <a:pos x="51" y="51"/>
                    </a:cxn>
                    <a:cxn ang="0">
                      <a:pos x="59" y="46"/>
                    </a:cxn>
                    <a:cxn ang="0">
                      <a:pos x="82" y="18"/>
                    </a:cxn>
                    <a:cxn ang="0">
                      <a:pos x="128" y="6"/>
                    </a:cxn>
                    <a:cxn ang="0">
                      <a:pos x="126" y="42"/>
                    </a:cxn>
                    <a:cxn ang="0">
                      <a:pos x="136" y="13"/>
                    </a:cxn>
                    <a:cxn ang="0">
                      <a:pos x="146" y="5"/>
                    </a:cxn>
                    <a:cxn ang="0">
                      <a:pos x="194" y="24"/>
                    </a:cxn>
                    <a:cxn ang="0">
                      <a:pos x="227" y="20"/>
                    </a:cxn>
                    <a:cxn ang="0">
                      <a:pos x="233" y="26"/>
                    </a:cxn>
                    <a:cxn ang="0">
                      <a:pos x="270" y="50"/>
                    </a:cxn>
                    <a:cxn ang="0">
                      <a:pos x="328" y="84"/>
                    </a:cxn>
                    <a:cxn ang="0">
                      <a:pos x="354" y="89"/>
                    </a:cxn>
                    <a:cxn ang="0">
                      <a:pos x="389" y="130"/>
                    </a:cxn>
                    <a:cxn ang="0">
                      <a:pos x="383" y="170"/>
                    </a:cxn>
                    <a:cxn ang="0">
                      <a:pos x="403" y="185"/>
                    </a:cxn>
                    <a:cxn ang="0">
                      <a:pos x="454" y="175"/>
                    </a:cxn>
                    <a:cxn ang="0">
                      <a:pos x="467" y="191"/>
                    </a:cxn>
                    <a:cxn ang="0">
                      <a:pos x="513" y="191"/>
                    </a:cxn>
                    <a:cxn ang="0">
                      <a:pos x="575" y="220"/>
                    </a:cxn>
                    <a:cxn ang="0">
                      <a:pos x="549" y="310"/>
                    </a:cxn>
                    <a:cxn ang="0">
                      <a:pos x="532" y="374"/>
                    </a:cxn>
                    <a:cxn ang="0">
                      <a:pos x="522" y="405"/>
                    </a:cxn>
                    <a:cxn ang="0">
                      <a:pos x="485" y="449"/>
                    </a:cxn>
                    <a:cxn ang="0">
                      <a:pos x="429" y="474"/>
                    </a:cxn>
                    <a:cxn ang="0">
                      <a:pos x="412" y="524"/>
                    </a:cxn>
                    <a:cxn ang="0">
                      <a:pos x="388" y="559"/>
                    </a:cxn>
                    <a:cxn ang="0">
                      <a:pos x="311" y="614"/>
                    </a:cxn>
                    <a:cxn ang="0">
                      <a:pos x="297" y="619"/>
                    </a:cxn>
                    <a:cxn ang="0">
                      <a:pos x="308" y="654"/>
                    </a:cxn>
                    <a:cxn ang="0">
                      <a:pos x="244" y="677"/>
                    </a:cxn>
                    <a:cxn ang="0">
                      <a:pos x="240" y="707"/>
                    </a:cxn>
                    <a:cxn ang="0">
                      <a:pos x="205" y="711"/>
                    </a:cxn>
                    <a:cxn ang="0">
                      <a:pos x="225" y="730"/>
                    </a:cxn>
                    <a:cxn ang="0">
                      <a:pos x="214" y="739"/>
                    </a:cxn>
                    <a:cxn ang="0">
                      <a:pos x="178" y="787"/>
                    </a:cxn>
                    <a:cxn ang="0">
                      <a:pos x="176" y="846"/>
                    </a:cxn>
                    <a:cxn ang="0">
                      <a:pos x="161" y="884"/>
                    </a:cxn>
                    <a:cxn ang="0">
                      <a:pos x="200" y="935"/>
                    </a:cxn>
                    <a:cxn ang="0">
                      <a:pos x="169" y="945"/>
                    </a:cxn>
                    <a:cxn ang="0">
                      <a:pos x="127" y="921"/>
                    </a:cxn>
                    <a:cxn ang="0">
                      <a:pos x="92" y="903"/>
                    </a:cxn>
                    <a:cxn ang="0">
                      <a:pos x="93" y="889"/>
                    </a:cxn>
                    <a:cxn ang="0">
                      <a:pos x="84" y="857"/>
                    </a:cxn>
                    <a:cxn ang="0">
                      <a:pos x="82" y="791"/>
                    </a:cxn>
                    <a:cxn ang="0">
                      <a:pos x="86" y="782"/>
                    </a:cxn>
                    <a:cxn ang="0">
                      <a:pos x="112" y="718"/>
                    </a:cxn>
                    <a:cxn ang="0">
                      <a:pos x="95" y="708"/>
                    </a:cxn>
                    <a:cxn ang="0">
                      <a:pos x="102" y="680"/>
                    </a:cxn>
                    <a:cxn ang="0">
                      <a:pos x="114" y="626"/>
                    </a:cxn>
                    <a:cxn ang="0">
                      <a:pos x="124" y="562"/>
                    </a:cxn>
                    <a:cxn ang="0">
                      <a:pos x="136" y="494"/>
                    </a:cxn>
                    <a:cxn ang="0">
                      <a:pos x="143" y="434"/>
                    </a:cxn>
                    <a:cxn ang="0">
                      <a:pos x="104" y="370"/>
                    </a:cxn>
                    <a:cxn ang="0">
                      <a:pos x="62" y="330"/>
                    </a:cxn>
                    <a:cxn ang="0">
                      <a:pos x="28" y="261"/>
                    </a:cxn>
                    <a:cxn ang="0">
                      <a:pos x="11" y="242"/>
                    </a:cxn>
                    <a:cxn ang="0">
                      <a:pos x="18" y="191"/>
                    </a:cxn>
                    <a:cxn ang="0">
                      <a:pos x="14" y="148"/>
                    </a:cxn>
                    <a:cxn ang="0">
                      <a:pos x="47" y="106"/>
                    </a:cxn>
                  </a:cxnLst>
                  <a:rect l="0" t="0" r="r" b="b"/>
                  <a:pathLst>
                    <a:path w="586" h="945">
                      <a:moveTo>
                        <a:pt x="49" y="103"/>
                      </a:moveTo>
                      <a:cubicBezTo>
                        <a:pt x="49" y="102"/>
                        <a:pt x="49" y="101"/>
                        <a:pt x="49" y="100"/>
                      </a:cubicBezTo>
                      <a:cubicBezTo>
                        <a:pt x="49" y="97"/>
                        <a:pt x="46" y="94"/>
                        <a:pt x="46" y="91"/>
                      </a:cubicBezTo>
                      <a:cubicBezTo>
                        <a:pt x="46" y="85"/>
                        <a:pt x="48" y="84"/>
                        <a:pt x="48" y="79"/>
                      </a:cubicBezTo>
                      <a:cubicBezTo>
                        <a:pt x="48" y="70"/>
                        <a:pt x="40" y="71"/>
                        <a:pt x="40" y="63"/>
                      </a:cubicBezTo>
                      <a:cubicBezTo>
                        <a:pt x="40" y="57"/>
                        <a:pt x="49" y="55"/>
                        <a:pt x="51" y="51"/>
                      </a:cubicBezTo>
                      <a:cubicBezTo>
                        <a:pt x="55" y="52"/>
                        <a:pt x="53" y="52"/>
                        <a:pt x="57" y="51"/>
                      </a:cubicBezTo>
                      <a:cubicBezTo>
                        <a:pt x="57" y="50"/>
                        <a:pt x="57" y="49"/>
                        <a:pt x="57" y="48"/>
                      </a:cubicBezTo>
                      <a:cubicBezTo>
                        <a:pt x="57" y="48"/>
                        <a:pt x="58" y="46"/>
                        <a:pt x="59" y="46"/>
                      </a:cubicBezTo>
                      <a:cubicBezTo>
                        <a:pt x="59" y="42"/>
                        <a:pt x="64" y="40"/>
                        <a:pt x="66" y="39"/>
                      </a:cubicBezTo>
                      <a:cubicBezTo>
                        <a:pt x="69" y="37"/>
                        <a:pt x="69" y="31"/>
                        <a:pt x="70" y="28"/>
                      </a:cubicBezTo>
                      <a:cubicBezTo>
                        <a:pt x="72" y="21"/>
                        <a:pt x="76" y="19"/>
                        <a:pt x="82" y="18"/>
                      </a:cubicBezTo>
                      <a:cubicBezTo>
                        <a:pt x="93" y="14"/>
                        <a:pt x="100" y="12"/>
                        <a:pt x="111" y="9"/>
                      </a:cubicBezTo>
                      <a:cubicBezTo>
                        <a:pt x="117" y="7"/>
                        <a:pt x="118" y="0"/>
                        <a:pt x="124" y="0"/>
                      </a:cubicBezTo>
                      <a:cubicBezTo>
                        <a:pt x="126" y="0"/>
                        <a:pt x="128" y="5"/>
                        <a:pt x="128" y="6"/>
                      </a:cubicBezTo>
                      <a:cubicBezTo>
                        <a:pt x="128" y="9"/>
                        <a:pt x="125" y="11"/>
                        <a:pt x="123" y="11"/>
                      </a:cubicBezTo>
                      <a:cubicBezTo>
                        <a:pt x="122" y="18"/>
                        <a:pt x="119" y="25"/>
                        <a:pt x="119" y="29"/>
                      </a:cubicBezTo>
                      <a:cubicBezTo>
                        <a:pt x="119" y="34"/>
                        <a:pt x="122" y="42"/>
                        <a:pt x="126" y="42"/>
                      </a:cubicBezTo>
                      <a:cubicBezTo>
                        <a:pt x="128" y="42"/>
                        <a:pt x="131" y="37"/>
                        <a:pt x="131" y="35"/>
                      </a:cubicBezTo>
                      <a:cubicBezTo>
                        <a:pt x="131" y="30"/>
                        <a:pt x="125" y="27"/>
                        <a:pt x="125" y="21"/>
                      </a:cubicBezTo>
                      <a:cubicBezTo>
                        <a:pt x="125" y="15"/>
                        <a:pt x="132" y="16"/>
                        <a:pt x="136" y="13"/>
                      </a:cubicBezTo>
                      <a:cubicBezTo>
                        <a:pt x="147" y="13"/>
                        <a:pt x="147" y="13"/>
                        <a:pt x="147" y="13"/>
                      </a:cubicBezTo>
                      <a:cubicBezTo>
                        <a:pt x="145" y="8"/>
                        <a:pt x="139" y="10"/>
                        <a:pt x="139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8" y="12"/>
                        <a:pt x="158" y="14"/>
                        <a:pt x="165" y="16"/>
                      </a:cubicBezTo>
                      <a:cubicBezTo>
                        <a:pt x="165" y="20"/>
                        <a:pt x="167" y="23"/>
                        <a:pt x="170" y="24"/>
                      </a:cubicBezTo>
                      <a:cubicBezTo>
                        <a:pt x="177" y="24"/>
                        <a:pt x="190" y="24"/>
                        <a:pt x="194" y="24"/>
                      </a:cubicBezTo>
                      <a:cubicBezTo>
                        <a:pt x="194" y="28"/>
                        <a:pt x="199" y="29"/>
                        <a:pt x="203" y="29"/>
                      </a:cubicBezTo>
                      <a:cubicBezTo>
                        <a:pt x="209" y="28"/>
                        <a:pt x="214" y="28"/>
                        <a:pt x="216" y="22"/>
                      </a:cubicBezTo>
                      <a:cubicBezTo>
                        <a:pt x="217" y="21"/>
                        <a:pt x="226" y="21"/>
                        <a:pt x="227" y="20"/>
                      </a:cubicBezTo>
                      <a:cubicBezTo>
                        <a:pt x="232" y="20"/>
                        <a:pt x="240" y="21"/>
                        <a:pt x="240" y="21"/>
                      </a:cubicBezTo>
                      <a:cubicBezTo>
                        <a:pt x="238" y="23"/>
                        <a:pt x="234" y="23"/>
                        <a:pt x="233" y="22"/>
                      </a:cubicBezTo>
                      <a:cubicBezTo>
                        <a:pt x="233" y="26"/>
                        <a:pt x="233" y="26"/>
                        <a:pt x="233" y="26"/>
                      </a:cubicBezTo>
                      <a:cubicBezTo>
                        <a:pt x="236" y="32"/>
                        <a:pt x="245" y="33"/>
                        <a:pt x="252" y="36"/>
                      </a:cubicBezTo>
                      <a:cubicBezTo>
                        <a:pt x="258" y="37"/>
                        <a:pt x="256" y="44"/>
                        <a:pt x="258" y="50"/>
                      </a:cubicBezTo>
                      <a:cubicBezTo>
                        <a:pt x="270" y="50"/>
                        <a:pt x="270" y="50"/>
                        <a:pt x="270" y="50"/>
                      </a:cubicBezTo>
                      <a:cubicBezTo>
                        <a:pt x="279" y="58"/>
                        <a:pt x="283" y="57"/>
                        <a:pt x="288" y="68"/>
                      </a:cubicBezTo>
                      <a:cubicBezTo>
                        <a:pt x="289" y="70"/>
                        <a:pt x="293" y="70"/>
                        <a:pt x="295" y="70"/>
                      </a:cubicBezTo>
                      <a:cubicBezTo>
                        <a:pt x="298" y="83"/>
                        <a:pt x="316" y="81"/>
                        <a:pt x="328" y="84"/>
                      </a:cubicBezTo>
                      <a:cubicBezTo>
                        <a:pt x="340" y="84"/>
                        <a:pt x="340" y="84"/>
                        <a:pt x="340" y="84"/>
                      </a:cubicBezTo>
                      <a:cubicBezTo>
                        <a:pt x="343" y="85"/>
                        <a:pt x="350" y="89"/>
                        <a:pt x="354" y="89"/>
                      </a:cubicBezTo>
                      <a:cubicBezTo>
                        <a:pt x="354" y="89"/>
                        <a:pt x="354" y="89"/>
                        <a:pt x="354" y="89"/>
                      </a:cubicBezTo>
                      <a:cubicBezTo>
                        <a:pt x="355" y="89"/>
                        <a:pt x="356" y="89"/>
                        <a:pt x="357" y="89"/>
                      </a:cubicBezTo>
                      <a:cubicBezTo>
                        <a:pt x="364" y="89"/>
                        <a:pt x="373" y="104"/>
                        <a:pt x="381" y="106"/>
                      </a:cubicBezTo>
                      <a:cubicBezTo>
                        <a:pt x="381" y="111"/>
                        <a:pt x="386" y="125"/>
                        <a:pt x="389" y="130"/>
                      </a:cubicBezTo>
                      <a:cubicBezTo>
                        <a:pt x="391" y="134"/>
                        <a:pt x="397" y="134"/>
                        <a:pt x="397" y="139"/>
                      </a:cubicBezTo>
                      <a:cubicBezTo>
                        <a:pt x="390" y="148"/>
                        <a:pt x="377" y="152"/>
                        <a:pt x="377" y="165"/>
                      </a:cubicBezTo>
                      <a:cubicBezTo>
                        <a:pt x="377" y="170"/>
                        <a:pt x="381" y="169"/>
                        <a:pt x="383" y="170"/>
                      </a:cubicBezTo>
                      <a:cubicBezTo>
                        <a:pt x="387" y="172"/>
                        <a:pt x="390" y="176"/>
                        <a:pt x="390" y="180"/>
                      </a:cubicBezTo>
                      <a:cubicBezTo>
                        <a:pt x="401" y="180"/>
                        <a:pt x="401" y="180"/>
                        <a:pt x="401" y="180"/>
                      </a:cubicBezTo>
                      <a:cubicBezTo>
                        <a:pt x="401" y="182"/>
                        <a:pt x="402" y="185"/>
                        <a:pt x="403" y="185"/>
                      </a:cubicBezTo>
                      <a:cubicBezTo>
                        <a:pt x="405" y="185"/>
                        <a:pt x="407" y="182"/>
                        <a:pt x="408" y="180"/>
                      </a:cubicBezTo>
                      <a:cubicBezTo>
                        <a:pt x="413" y="173"/>
                        <a:pt x="418" y="164"/>
                        <a:pt x="425" y="164"/>
                      </a:cubicBezTo>
                      <a:cubicBezTo>
                        <a:pt x="433" y="164"/>
                        <a:pt x="449" y="172"/>
                        <a:pt x="454" y="175"/>
                      </a:cubicBezTo>
                      <a:cubicBezTo>
                        <a:pt x="458" y="178"/>
                        <a:pt x="462" y="177"/>
                        <a:pt x="463" y="180"/>
                      </a:cubicBezTo>
                      <a:cubicBezTo>
                        <a:pt x="464" y="184"/>
                        <a:pt x="464" y="187"/>
                        <a:pt x="464" y="191"/>
                      </a:cubicBezTo>
                      <a:cubicBezTo>
                        <a:pt x="467" y="191"/>
                        <a:pt x="467" y="191"/>
                        <a:pt x="467" y="191"/>
                      </a:cubicBezTo>
                      <a:cubicBezTo>
                        <a:pt x="471" y="190"/>
                        <a:pt x="472" y="186"/>
                        <a:pt x="476" y="186"/>
                      </a:cubicBezTo>
                      <a:cubicBezTo>
                        <a:pt x="486" y="186"/>
                        <a:pt x="487" y="194"/>
                        <a:pt x="496" y="194"/>
                      </a:cubicBezTo>
                      <a:cubicBezTo>
                        <a:pt x="513" y="191"/>
                        <a:pt x="513" y="191"/>
                        <a:pt x="513" y="191"/>
                      </a:cubicBezTo>
                      <a:cubicBezTo>
                        <a:pt x="521" y="193"/>
                        <a:pt x="529" y="196"/>
                        <a:pt x="534" y="198"/>
                      </a:cubicBezTo>
                      <a:cubicBezTo>
                        <a:pt x="538" y="205"/>
                        <a:pt x="551" y="217"/>
                        <a:pt x="558" y="220"/>
                      </a:cubicBezTo>
                      <a:cubicBezTo>
                        <a:pt x="565" y="221"/>
                        <a:pt x="569" y="219"/>
                        <a:pt x="575" y="220"/>
                      </a:cubicBezTo>
                      <a:cubicBezTo>
                        <a:pt x="584" y="223"/>
                        <a:pt x="586" y="232"/>
                        <a:pt x="586" y="242"/>
                      </a:cubicBezTo>
                      <a:cubicBezTo>
                        <a:pt x="586" y="274"/>
                        <a:pt x="568" y="283"/>
                        <a:pt x="556" y="301"/>
                      </a:cubicBezTo>
                      <a:cubicBezTo>
                        <a:pt x="553" y="305"/>
                        <a:pt x="551" y="306"/>
                        <a:pt x="549" y="310"/>
                      </a:cubicBezTo>
                      <a:cubicBezTo>
                        <a:pt x="544" y="317"/>
                        <a:pt x="540" y="317"/>
                        <a:pt x="535" y="322"/>
                      </a:cubicBezTo>
                      <a:cubicBezTo>
                        <a:pt x="529" y="328"/>
                        <a:pt x="535" y="343"/>
                        <a:pt x="535" y="353"/>
                      </a:cubicBezTo>
                      <a:cubicBezTo>
                        <a:pt x="535" y="361"/>
                        <a:pt x="532" y="369"/>
                        <a:pt x="532" y="374"/>
                      </a:cubicBezTo>
                      <a:cubicBezTo>
                        <a:pt x="532" y="377"/>
                        <a:pt x="530" y="378"/>
                        <a:pt x="530" y="380"/>
                      </a:cubicBezTo>
                      <a:cubicBezTo>
                        <a:pt x="528" y="382"/>
                        <a:pt x="524" y="386"/>
                        <a:pt x="524" y="390"/>
                      </a:cubicBezTo>
                      <a:cubicBezTo>
                        <a:pt x="524" y="394"/>
                        <a:pt x="523" y="403"/>
                        <a:pt x="522" y="405"/>
                      </a:cubicBezTo>
                      <a:cubicBezTo>
                        <a:pt x="515" y="415"/>
                        <a:pt x="513" y="419"/>
                        <a:pt x="506" y="428"/>
                      </a:cubicBezTo>
                      <a:cubicBezTo>
                        <a:pt x="505" y="431"/>
                        <a:pt x="505" y="436"/>
                        <a:pt x="504" y="438"/>
                      </a:cubicBezTo>
                      <a:cubicBezTo>
                        <a:pt x="502" y="443"/>
                        <a:pt x="492" y="449"/>
                        <a:pt x="485" y="449"/>
                      </a:cubicBezTo>
                      <a:cubicBezTo>
                        <a:pt x="476" y="449"/>
                        <a:pt x="470" y="449"/>
                        <a:pt x="463" y="452"/>
                      </a:cubicBezTo>
                      <a:cubicBezTo>
                        <a:pt x="461" y="453"/>
                        <a:pt x="460" y="455"/>
                        <a:pt x="459" y="457"/>
                      </a:cubicBezTo>
                      <a:cubicBezTo>
                        <a:pt x="448" y="467"/>
                        <a:pt x="437" y="461"/>
                        <a:pt x="429" y="474"/>
                      </a:cubicBezTo>
                      <a:cubicBezTo>
                        <a:pt x="426" y="479"/>
                        <a:pt x="420" y="479"/>
                        <a:pt x="416" y="483"/>
                      </a:cubicBezTo>
                      <a:cubicBezTo>
                        <a:pt x="411" y="489"/>
                        <a:pt x="412" y="495"/>
                        <a:pt x="412" y="503"/>
                      </a:cubicBezTo>
                      <a:cubicBezTo>
                        <a:pt x="412" y="524"/>
                        <a:pt x="412" y="524"/>
                        <a:pt x="412" y="524"/>
                      </a:cubicBezTo>
                      <a:cubicBezTo>
                        <a:pt x="403" y="528"/>
                        <a:pt x="398" y="536"/>
                        <a:pt x="394" y="545"/>
                      </a:cubicBezTo>
                      <a:cubicBezTo>
                        <a:pt x="394" y="545"/>
                        <a:pt x="394" y="545"/>
                        <a:pt x="394" y="545"/>
                      </a:cubicBezTo>
                      <a:cubicBezTo>
                        <a:pt x="391" y="550"/>
                        <a:pt x="391" y="553"/>
                        <a:pt x="388" y="559"/>
                      </a:cubicBezTo>
                      <a:cubicBezTo>
                        <a:pt x="380" y="571"/>
                        <a:pt x="371" y="572"/>
                        <a:pt x="364" y="584"/>
                      </a:cubicBezTo>
                      <a:cubicBezTo>
                        <a:pt x="355" y="597"/>
                        <a:pt x="351" y="619"/>
                        <a:pt x="331" y="619"/>
                      </a:cubicBezTo>
                      <a:cubicBezTo>
                        <a:pt x="324" y="619"/>
                        <a:pt x="314" y="614"/>
                        <a:pt x="311" y="614"/>
                      </a:cubicBezTo>
                      <a:cubicBezTo>
                        <a:pt x="305" y="614"/>
                        <a:pt x="299" y="609"/>
                        <a:pt x="293" y="609"/>
                      </a:cubicBezTo>
                      <a:cubicBezTo>
                        <a:pt x="291" y="609"/>
                        <a:pt x="289" y="610"/>
                        <a:pt x="289" y="611"/>
                      </a:cubicBezTo>
                      <a:cubicBezTo>
                        <a:pt x="289" y="615"/>
                        <a:pt x="296" y="617"/>
                        <a:pt x="297" y="619"/>
                      </a:cubicBezTo>
                      <a:cubicBezTo>
                        <a:pt x="300" y="622"/>
                        <a:pt x="300" y="627"/>
                        <a:pt x="302" y="632"/>
                      </a:cubicBezTo>
                      <a:cubicBezTo>
                        <a:pt x="304" y="637"/>
                        <a:pt x="311" y="637"/>
                        <a:pt x="311" y="642"/>
                      </a:cubicBezTo>
                      <a:cubicBezTo>
                        <a:pt x="311" y="647"/>
                        <a:pt x="311" y="650"/>
                        <a:pt x="308" y="654"/>
                      </a:cubicBezTo>
                      <a:cubicBezTo>
                        <a:pt x="304" y="660"/>
                        <a:pt x="301" y="663"/>
                        <a:pt x="297" y="667"/>
                      </a:cubicBezTo>
                      <a:cubicBezTo>
                        <a:pt x="289" y="675"/>
                        <a:pt x="280" y="673"/>
                        <a:pt x="270" y="676"/>
                      </a:cubicBezTo>
                      <a:cubicBezTo>
                        <a:pt x="263" y="678"/>
                        <a:pt x="248" y="673"/>
                        <a:pt x="244" y="677"/>
                      </a:cubicBezTo>
                      <a:cubicBezTo>
                        <a:pt x="238" y="683"/>
                        <a:pt x="243" y="696"/>
                        <a:pt x="240" y="703"/>
                      </a:cubicBezTo>
                      <a:cubicBezTo>
                        <a:pt x="240" y="702"/>
                        <a:pt x="240" y="702"/>
                        <a:pt x="240" y="702"/>
                      </a:cubicBezTo>
                      <a:cubicBezTo>
                        <a:pt x="240" y="703"/>
                        <a:pt x="240" y="706"/>
                        <a:pt x="240" y="707"/>
                      </a:cubicBezTo>
                      <a:cubicBezTo>
                        <a:pt x="240" y="709"/>
                        <a:pt x="233" y="712"/>
                        <a:pt x="229" y="712"/>
                      </a:cubicBezTo>
                      <a:cubicBezTo>
                        <a:pt x="220" y="712"/>
                        <a:pt x="218" y="706"/>
                        <a:pt x="210" y="706"/>
                      </a:cubicBezTo>
                      <a:cubicBezTo>
                        <a:pt x="207" y="706"/>
                        <a:pt x="205" y="709"/>
                        <a:pt x="205" y="711"/>
                      </a:cubicBezTo>
                      <a:cubicBezTo>
                        <a:pt x="205" y="717"/>
                        <a:pt x="211" y="729"/>
                        <a:pt x="214" y="729"/>
                      </a:cubicBezTo>
                      <a:cubicBezTo>
                        <a:pt x="217" y="729"/>
                        <a:pt x="219" y="726"/>
                        <a:pt x="221" y="726"/>
                      </a:cubicBezTo>
                      <a:cubicBezTo>
                        <a:pt x="222" y="728"/>
                        <a:pt x="225" y="728"/>
                        <a:pt x="225" y="730"/>
                      </a:cubicBezTo>
                      <a:cubicBezTo>
                        <a:pt x="225" y="733"/>
                        <a:pt x="221" y="736"/>
                        <a:pt x="220" y="736"/>
                      </a:cubicBezTo>
                      <a:cubicBezTo>
                        <a:pt x="215" y="736"/>
                        <a:pt x="213" y="732"/>
                        <a:pt x="209" y="732"/>
                      </a:cubicBezTo>
                      <a:cubicBezTo>
                        <a:pt x="209" y="737"/>
                        <a:pt x="211" y="738"/>
                        <a:pt x="214" y="739"/>
                      </a:cubicBezTo>
                      <a:cubicBezTo>
                        <a:pt x="206" y="747"/>
                        <a:pt x="206" y="755"/>
                        <a:pt x="203" y="766"/>
                      </a:cubicBezTo>
                      <a:cubicBezTo>
                        <a:pt x="202" y="770"/>
                        <a:pt x="194" y="771"/>
                        <a:pt x="191" y="771"/>
                      </a:cubicBezTo>
                      <a:cubicBezTo>
                        <a:pt x="184" y="773"/>
                        <a:pt x="178" y="779"/>
                        <a:pt x="178" y="787"/>
                      </a:cubicBezTo>
                      <a:cubicBezTo>
                        <a:pt x="178" y="804"/>
                        <a:pt x="198" y="798"/>
                        <a:pt x="198" y="811"/>
                      </a:cubicBezTo>
                      <a:cubicBezTo>
                        <a:pt x="198" y="824"/>
                        <a:pt x="187" y="825"/>
                        <a:pt x="181" y="831"/>
                      </a:cubicBezTo>
                      <a:cubicBezTo>
                        <a:pt x="177" y="835"/>
                        <a:pt x="178" y="841"/>
                        <a:pt x="176" y="846"/>
                      </a:cubicBezTo>
                      <a:cubicBezTo>
                        <a:pt x="173" y="852"/>
                        <a:pt x="166" y="850"/>
                        <a:pt x="162" y="854"/>
                      </a:cubicBezTo>
                      <a:cubicBezTo>
                        <a:pt x="156" y="859"/>
                        <a:pt x="154" y="865"/>
                        <a:pt x="154" y="874"/>
                      </a:cubicBezTo>
                      <a:cubicBezTo>
                        <a:pt x="154" y="878"/>
                        <a:pt x="158" y="883"/>
                        <a:pt x="161" y="884"/>
                      </a:cubicBezTo>
                      <a:cubicBezTo>
                        <a:pt x="169" y="888"/>
                        <a:pt x="168" y="908"/>
                        <a:pt x="174" y="914"/>
                      </a:cubicBezTo>
                      <a:cubicBezTo>
                        <a:pt x="184" y="924"/>
                        <a:pt x="196" y="928"/>
                        <a:pt x="207" y="934"/>
                      </a:cubicBezTo>
                      <a:cubicBezTo>
                        <a:pt x="206" y="936"/>
                        <a:pt x="203" y="935"/>
                        <a:pt x="200" y="935"/>
                      </a:cubicBezTo>
                      <a:cubicBezTo>
                        <a:pt x="194" y="935"/>
                        <a:pt x="183" y="943"/>
                        <a:pt x="179" y="943"/>
                      </a:cubicBezTo>
                      <a:cubicBezTo>
                        <a:pt x="176" y="943"/>
                        <a:pt x="176" y="943"/>
                        <a:pt x="174" y="943"/>
                      </a:cubicBezTo>
                      <a:cubicBezTo>
                        <a:pt x="173" y="943"/>
                        <a:pt x="171" y="945"/>
                        <a:pt x="169" y="945"/>
                      </a:cubicBezTo>
                      <a:cubicBezTo>
                        <a:pt x="165" y="945"/>
                        <a:pt x="162" y="945"/>
                        <a:pt x="157" y="945"/>
                      </a:cubicBezTo>
                      <a:cubicBezTo>
                        <a:pt x="147" y="945"/>
                        <a:pt x="151" y="933"/>
                        <a:pt x="143" y="931"/>
                      </a:cubicBezTo>
                      <a:cubicBezTo>
                        <a:pt x="137" y="929"/>
                        <a:pt x="127" y="929"/>
                        <a:pt x="127" y="921"/>
                      </a:cubicBezTo>
                      <a:cubicBezTo>
                        <a:pt x="124" y="921"/>
                        <a:pt x="122" y="921"/>
                        <a:pt x="119" y="921"/>
                      </a:cubicBezTo>
                      <a:cubicBezTo>
                        <a:pt x="115" y="921"/>
                        <a:pt x="114" y="917"/>
                        <a:pt x="114" y="915"/>
                      </a:cubicBezTo>
                      <a:cubicBezTo>
                        <a:pt x="102" y="915"/>
                        <a:pt x="98" y="909"/>
                        <a:pt x="92" y="903"/>
                      </a:cubicBezTo>
                      <a:cubicBezTo>
                        <a:pt x="91" y="902"/>
                        <a:pt x="88" y="900"/>
                        <a:pt x="88" y="899"/>
                      </a:cubicBezTo>
                      <a:cubicBezTo>
                        <a:pt x="88" y="895"/>
                        <a:pt x="96" y="895"/>
                        <a:pt x="97" y="891"/>
                      </a:cubicBezTo>
                      <a:cubicBezTo>
                        <a:pt x="95" y="891"/>
                        <a:pt x="94" y="890"/>
                        <a:pt x="93" y="889"/>
                      </a:cubicBezTo>
                      <a:cubicBezTo>
                        <a:pt x="94" y="887"/>
                        <a:pt x="96" y="884"/>
                        <a:pt x="96" y="882"/>
                      </a:cubicBezTo>
                      <a:cubicBezTo>
                        <a:pt x="96" y="871"/>
                        <a:pt x="84" y="873"/>
                        <a:pt x="84" y="863"/>
                      </a:cubicBezTo>
                      <a:cubicBezTo>
                        <a:pt x="84" y="860"/>
                        <a:pt x="84" y="859"/>
                        <a:pt x="84" y="857"/>
                      </a:cubicBezTo>
                      <a:cubicBezTo>
                        <a:pt x="84" y="848"/>
                        <a:pt x="78" y="832"/>
                        <a:pt x="78" y="825"/>
                      </a:cubicBezTo>
                      <a:cubicBezTo>
                        <a:pt x="78" y="817"/>
                        <a:pt x="88" y="814"/>
                        <a:pt x="88" y="807"/>
                      </a:cubicBezTo>
                      <a:cubicBezTo>
                        <a:pt x="88" y="803"/>
                        <a:pt x="83" y="796"/>
                        <a:pt x="82" y="791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4"/>
                        <a:pt x="84" y="782"/>
                        <a:pt x="86" y="782"/>
                      </a:cubicBezTo>
                      <a:cubicBezTo>
                        <a:pt x="94" y="782"/>
                        <a:pt x="91" y="790"/>
                        <a:pt x="98" y="790"/>
                      </a:cubicBezTo>
                      <a:cubicBezTo>
                        <a:pt x="112" y="725"/>
                        <a:pt x="112" y="725"/>
                        <a:pt x="112" y="725"/>
                      </a:cubicBezTo>
                      <a:cubicBezTo>
                        <a:pt x="112" y="718"/>
                        <a:pt x="112" y="718"/>
                        <a:pt x="112" y="718"/>
                      </a:cubicBezTo>
                      <a:cubicBezTo>
                        <a:pt x="111" y="718"/>
                        <a:pt x="109" y="717"/>
                        <a:pt x="108" y="718"/>
                      </a:cubicBezTo>
                      <a:cubicBezTo>
                        <a:pt x="105" y="719"/>
                        <a:pt x="105" y="723"/>
                        <a:pt x="102" y="723"/>
                      </a:cubicBezTo>
                      <a:cubicBezTo>
                        <a:pt x="98" y="723"/>
                        <a:pt x="95" y="713"/>
                        <a:pt x="95" y="708"/>
                      </a:cubicBezTo>
                      <a:cubicBezTo>
                        <a:pt x="95" y="699"/>
                        <a:pt x="98" y="696"/>
                        <a:pt x="100" y="688"/>
                      </a:cubicBezTo>
                      <a:cubicBezTo>
                        <a:pt x="103" y="688"/>
                        <a:pt x="104" y="687"/>
                        <a:pt x="104" y="685"/>
                      </a:cubicBezTo>
                      <a:cubicBezTo>
                        <a:pt x="104" y="683"/>
                        <a:pt x="102" y="680"/>
                        <a:pt x="102" y="680"/>
                      </a:cubicBezTo>
                      <a:cubicBezTo>
                        <a:pt x="100" y="680"/>
                        <a:pt x="99" y="668"/>
                        <a:pt x="99" y="665"/>
                      </a:cubicBezTo>
                      <a:cubicBezTo>
                        <a:pt x="99" y="655"/>
                        <a:pt x="106" y="645"/>
                        <a:pt x="109" y="639"/>
                      </a:cubicBezTo>
                      <a:cubicBezTo>
                        <a:pt x="111" y="635"/>
                        <a:pt x="112" y="629"/>
                        <a:pt x="114" y="626"/>
                      </a:cubicBezTo>
                      <a:cubicBezTo>
                        <a:pt x="116" y="624"/>
                        <a:pt x="118" y="625"/>
                        <a:pt x="118" y="623"/>
                      </a:cubicBezTo>
                      <a:cubicBezTo>
                        <a:pt x="121" y="613"/>
                        <a:pt x="121" y="605"/>
                        <a:pt x="124" y="595"/>
                      </a:cubicBezTo>
                      <a:cubicBezTo>
                        <a:pt x="124" y="562"/>
                        <a:pt x="124" y="562"/>
                        <a:pt x="124" y="562"/>
                      </a:cubicBezTo>
                      <a:cubicBezTo>
                        <a:pt x="121" y="554"/>
                        <a:pt x="126" y="548"/>
                        <a:pt x="126" y="541"/>
                      </a:cubicBezTo>
                      <a:cubicBezTo>
                        <a:pt x="126" y="524"/>
                        <a:pt x="136" y="513"/>
                        <a:pt x="136" y="498"/>
                      </a:cubicBezTo>
                      <a:cubicBezTo>
                        <a:pt x="136" y="497"/>
                        <a:pt x="136" y="495"/>
                        <a:pt x="136" y="494"/>
                      </a:cubicBezTo>
                      <a:cubicBezTo>
                        <a:pt x="136" y="491"/>
                        <a:pt x="138" y="483"/>
                        <a:pt x="139" y="478"/>
                      </a:cubicBezTo>
                      <a:cubicBezTo>
                        <a:pt x="139" y="465"/>
                        <a:pt x="139" y="465"/>
                        <a:pt x="139" y="459"/>
                      </a:cubicBezTo>
                      <a:cubicBezTo>
                        <a:pt x="139" y="453"/>
                        <a:pt x="143" y="441"/>
                        <a:pt x="143" y="434"/>
                      </a:cubicBezTo>
                      <a:cubicBezTo>
                        <a:pt x="143" y="429"/>
                        <a:pt x="141" y="403"/>
                        <a:pt x="140" y="399"/>
                      </a:cubicBezTo>
                      <a:cubicBezTo>
                        <a:pt x="136" y="388"/>
                        <a:pt x="128" y="381"/>
                        <a:pt x="121" y="377"/>
                      </a:cubicBezTo>
                      <a:cubicBezTo>
                        <a:pt x="114" y="374"/>
                        <a:pt x="109" y="375"/>
                        <a:pt x="104" y="370"/>
                      </a:cubicBezTo>
                      <a:cubicBezTo>
                        <a:pt x="99" y="365"/>
                        <a:pt x="96" y="363"/>
                        <a:pt x="90" y="362"/>
                      </a:cubicBezTo>
                      <a:cubicBezTo>
                        <a:pt x="78" y="358"/>
                        <a:pt x="72" y="351"/>
                        <a:pt x="64" y="343"/>
                      </a:cubicBezTo>
                      <a:cubicBezTo>
                        <a:pt x="60" y="340"/>
                        <a:pt x="62" y="335"/>
                        <a:pt x="62" y="330"/>
                      </a:cubicBezTo>
                      <a:cubicBezTo>
                        <a:pt x="62" y="323"/>
                        <a:pt x="55" y="319"/>
                        <a:pt x="53" y="313"/>
                      </a:cubicBezTo>
                      <a:cubicBezTo>
                        <a:pt x="50" y="302"/>
                        <a:pt x="41" y="294"/>
                        <a:pt x="38" y="285"/>
                      </a:cubicBezTo>
                      <a:cubicBezTo>
                        <a:pt x="35" y="275"/>
                        <a:pt x="32" y="269"/>
                        <a:pt x="28" y="261"/>
                      </a:cubicBezTo>
                      <a:cubicBezTo>
                        <a:pt x="27" y="258"/>
                        <a:pt x="24" y="259"/>
                        <a:pt x="23" y="257"/>
                      </a:cubicBezTo>
                      <a:cubicBezTo>
                        <a:pt x="20" y="254"/>
                        <a:pt x="19" y="248"/>
                        <a:pt x="17" y="245"/>
                      </a:cubicBezTo>
                      <a:cubicBezTo>
                        <a:pt x="16" y="242"/>
                        <a:pt x="12" y="243"/>
                        <a:pt x="11" y="242"/>
                      </a:cubicBezTo>
                      <a:cubicBezTo>
                        <a:pt x="6" y="237"/>
                        <a:pt x="0" y="228"/>
                        <a:pt x="0" y="220"/>
                      </a:cubicBezTo>
                      <a:cubicBezTo>
                        <a:pt x="0" y="215"/>
                        <a:pt x="3" y="209"/>
                        <a:pt x="5" y="207"/>
                      </a:cubicBezTo>
                      <a:cubicBezTo>
                        <a:pt x="8" y="200"/>
                        <a:pt x="16" y="198"/>
                        <a:pt x="18" y="191"/>
                      </a:cubicBezTo>
                      <a:cubicBezTo>
                        <a:pt x="14" y="189"/>
                        <a:pt x="15" y="191"/>
                        <a:pt x="12" y="191"/>
                      </a:cubicBezTo>
                      <a:cubicBezTo>
                        <a:pt x="5" y="191"/>
                        <a:pt x="5" y="182"/>
                        <a:pt x="5" y="176"/>
                      </a:cubicBezTo>
                      <a:cubicBezTo>
                        <a:pt x="5" y="166"/>
                        <a:pt x="16" y="168"/>
                        <a:pt x="14" y="148"/>
                      </a:cubicBezTo>
                      <a:cubicBezTo>
                        <a:pt x="26" y="148"/>
                        <a:pt x="29" y="136"/>
                        <a:pt x="32" y="129"/>
                      </a:cubicBezTo>
                      <a:cubicBezTo>
                        <a:pt x="37" y="119"/>
                        <a:pt x="49" y="123"/>
                        <a:pt x="51" y="111"/>
                      </a:cubicBezTo>
                      <a:cubicBezTo>
                        <a:pt x="49" y="110"/>
                        <a:pt x="47" y="107"/>
                        <a:pt x="47" y="106"/>
                      </a:cubicBezTo>
                      <a:cubicBezTo>
                        <a:pt x="49" y="103"/>
                        <a:pt x="49" y="103"/>
                        <a:pt x="49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01" name="Freeform 21"/>
              <p:cNvSpPr>
                <a:spLocks/>
              </p:cNvSpPr>
              <p:nvPr/>
            </p:nvSpPr>
            <p:spPr bwMode="auto">
              <a:xfrm>
                <a:off x="3070766" y="3340067"/>
                <a:ext cx="15592" cy="17541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2" name="Freeform 40"/>
              <p:cNvSpPr>
                <a:spLocks/>
              </p:cNvSpPr>
              <p:nvPr/>
            </p:nvSpPr>
            <p:spPr bwMode="auto">
              <a:xfrm>
                <a:off x="2595208" y="3075011"/>
                <a:ext cx="214391" cy="74060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3" name="Freeform 41"/>
              <p:cNvSpPr>
                <a:spLocks/>
              </p:cNvSpPr>
              <p:nvPr/>
            </p:nvSpPr>
            <p:spPr bwMode="auto">
              <a:xfrm>
                <a:off x="2624444" y="3102296"/>
                <a:ext cx="11694" cy="136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4" name="Freeform 42"/>
              <p:cNvSpPr>
                <a:spLocks/>
              </p:cNvSpPr>
              <p:nvPr/>
            </p:nvSpPr>
            <p:spPr bwMode="auto">
              <a:xfrm>
                <a:off x="2731638" y="3174407"/>
                <a:ext cx="35082" cy="17541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5" name="Freeform 43"/>
              <p:cNvSpPr>
                <a:spLocks/>
              </p:cNvSpPr>
              <p:nvPr/>
            </p:nvSpPr>
            <p:spPr bwMode="auto">
              <a:xfrm>
                <a:off x="2957723" y="3174407"/>
                <a:ext cx="29236" cy="1169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6" name="Freeform 44"/>
              <p:cNvSpPr>
                <a:spLocks/>
              </p:cNvSpPr>
              <p:nvPr/>
            </p:nvSpPr>
            <p:spPr bwMode="auto">
              <a:xfrm>
                <a:off x="2809599" y="3143224"/>
                <a:ext cx="122788" cy="487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7" name="Freeform 45"/>
              <p:cNvSpPr>
                <a:spLocks/>
              </p:cNvSpPr>
              <p:nvPr/>
            </p:nvSpPr>
            <p:spPr bwMode="auto">
              <a:xfrm>
                <a:off x="2723842" y="3036033"/>
                <a:ext cx="11694" cy="136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8" name="Freeform 46"/>
              <p:cNvSpPr>
                <a:spLocks/>
              </p:cNvSpPr>
              <p:nvPr/>
            </p:nvSpPr>
            <p:spPr bwMode="auto">
              <a:xfrm>
                <a:off x="2714098" y="2995104"/>
                <a:ext cx="17542" cy="584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9" name="Freeform 47"/>
              <p:cNvSpPr>
                <a:spLocks/>
              </p:cNvSpPr>
              <p:nvPr/>
            </p:nvSpPr>
            <p:spPr bwMode="auto">
              <a:xfrm>
                <a:off x="2745282" y="3002900"/>
                <a:ext cx="5848" cy="779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0" name="Freeform 48"/>
              <p:cNvSpPr>
                <a:spLocks/>
              </p:cNvSpPr>
              <p:nvPr/>
            </p:nvSpPr>
            <p:spPr bwMode="auto">
              <a:xfrm>
                <a:off x="2819344" y="3112041"/>
                <a:ext cx="13644" cy="97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1" name="Freeform 92"/>
              <p:cNvSpPr>
                <a:spLocks/>
              </p:cNvSpPr>
              <p:nvPr/>
            </p:nvSpPr>
            <p:spPr bwMode="auto">
              <a:xfrm>
                <a:off x="1926699" y="2862576"/>
                <a:ext cx="824431" cy="553499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9" hasCustomPrompt="1"/>
          </p:nvPr>
        </p:nvSpPr>
        <p:spPr>
          <a:xfrm>
            <a:off x="708015" y="1327149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35" hasCustomPrompt="1"/>
          </p:nvPr>
        </p:nvSpPr>
        <p:spPr>
          <a:xfrm>
            <a:off x="708015" y="3146624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39" hasCustomPrompt="1"/>
          </p:nvPr>
        </p:nvSpPr>
        <p:spPr>
          <a:xfrm>
            <a:off x="3957477" y="1327149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40" hasCustomPrompt="1"/>
          </p:nvPr>
        </p:nvSpPr>
        <p:spPr>
          <a:xfrm>
            <a:off x="7206938" y="1327149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41" hasCustomPrompt="1"/>
          </p:nvPr>
        </p:nvSpPr>
        <p:spPr>
          <a:xfrm>
            <a:off x="7206938" y="3146624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42" hasCustomPrompt="1"/>
          </p:nvPr>
        </p:nvSpPr>
        <p:spPr>
          <a:xfrm>
            <a:off x="3957477" y="3146624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397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755084" y="1276350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5" hasCustomPrompt="1"/>
          </p:nvPr>
        </p:nvSpPr>
        <p:spPr>
          <a:xfrm>
            <a:off x="2881768" y="1276350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5008451" y="1276350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43" hasCustomPrompt="1"/>
          </p:nvPr>
        </p:nvSpPr>
        <p:spPr>
          <a:xfrm>
            <a:off x="7135134" y="1276350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755084" y="3114675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2881768" y="3114675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5008451" y="3114675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7" hasCustomPrompt="1"/>
          </p:nvPr>
        </p:nvSpPr>
        <p:spPr>
          <a:xfrm>
            <a:off x="7135134" y="3114675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344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571999" y="1420179"/>
            <a:ext cx="4572001" cy="3352800"/>
          </a:xfrm>
          <a:custGeom>
            <a:avLst/>
            <a:gdLst>
              <a:gd name="connsiteX0" fmla="*/ 0 w 4572001"/>
              <a:gd name="connsiteY0" fmla="*/ 0 h 3352800"/>
              <a:gd name="connsiteX1" fmla="*/ 4572001 w 4572001"/>
              <a:gd name="connsiteY1" fmla="*/ 0 h 3352800"/>
              <a:gd name="connsiteX2" fmla="*/ 4572001 w 4572001"/>
              <a:gd name="connsiteY2" fmla="*/ 3352800 h 3352800"/>
              <a:gd name="connsiteX3" fmla="*/ 0 w 4572001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1" h="3352800">
                <a:moveTo>
                  <a:pt x="0" y="0"/>
                </a:moveTo>
                <a:lnTo>
                  <a:pt x="4572001" y="0"/>
                </a:lnTo>
                <a:lnTo>
                  <a:pt x="4572001" y="3352800"/>
                </a:lnTo>
                <a:lnTo>
                  <a:pt x="0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3536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1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7778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8675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635001"/>
            <a:ext cx="9144000" cy="387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8766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-1" y="-3"/>
            <a:ext cx="9144000" cy="5143502"/>
          </a:xfrm>
          <a:custGeom>
            <a:avLst/>
            <a:gdLst>
              <a:gd name="connsiteX0" fmla="*/ 4572000 w 9144000"/>
              <a:gd name="connsiteY0" fmla="*/ 880112 h 5143502"/>
              <a:gd name="connsiteX1" fmla="*/ 7124353 w 9144000"/>
              <a:gd name="connsiteY1" fmla="*/ 5143502 h 5143502"/>
              <a:gd name="connsiteX2" fmla="*/ 2019647 w 9144000"/>
              <a:gd name="connsiteY2" fmla="*/ 5143502 h 5143502"/>
              <a:gd name="connsiteX3" fmla="*/ 7086600 w 9144000"/>
              <a:gd name="connsiteY3" fmla="*/ 0 h 5143502"/>
              <a:gd name="connsiteX4" fmla="*/ 9144000 w 9144000"/>
              <a:gd name="connsiteY4" fmla="*/ 0 h 5143502"/>
              <a:gd name="connsiteX5" fmla="*/ 9144000 w 9144000"/>
              <a:gd name="connsiteY5" fmla="*/ 1999674 h 5143502"/>
              <a:gd name="connsiteX6" fmla="*/ 9144000 w 9144000"/>
              <a:gd name="connsiteY6" fmla="*/ 2343151 h 5143502"/>
              <a:gd name="connsiteX7" fmla="*/ 9144000 w 9144000"/>
              <a:gd name="connsiteY7" fmla="*/ 5143502 h 5143502"/>
              <a:gd name="connsiteX8" fmla="*/ 7315157 w 9144000"/>
              <a:gd name="connsiteY8" fmla="*/ 5143502 h 5143502"/>
              <a:gd name="connsiteX9" fmla="*/ 4572000 w 9144000"/>
              <a:gd name="connsiteY9" fmla="*/ 546184 h 5143502"/>
              <a:gd name="connsiteX10" fmla="*/ 1828844 w 9144000"/>
              <a:gd name="connsiteY10" fmla="*/ 5143502 h 5143502"/>
              <a:gd name="connsiteX11" fmla="*/ 1 w 9144000"/>
              <a:gd name="connsiteY11" fmla="*/ 5143502 h 5143502"/>
              <a:gd name="connsiteX12" fmla="*/ 1 w 9144000"/>
              <a:gd name="connsiteY12" fmla="*/ 2343153 h 5143502"/>
              <a:gd name="connsiteX13" fmla="*/ 0 w 9144000"/>
              <a:gd name="connsiteY13" fmla="*/ 2343153 h 5143502"/>
              <a:gd name="connsiteX14" fmla="*/ 0 w 9144000"/>
              <a:gd name="connsiteY14" fmla="*/ 2 h 5143502"/>
              <a:gd name="connsiteX15" fmla="*/ 1193178 w 9144000"/>
              <a:gd name="connsiteY15" fmla="*/ 2 h 5143502"/>
              <a:gd name="connsiteX16" fmla="*/ 1193178 w 9144000"/>
              <a:gd name="connsiteY16" fmla="*/ 1 h 5143502"/>
              <a:gd name="connsiteX17" fmla="*/ 4246100 w 9144000"/>
              <a:gd name="connsiteY17" fmla="*/ 1 h 5143502"/>
              <a:gd name="connsiteX18" fmla="*/ 7086600 w 9144000"/>
              <a:gd name="connsiteY18" fmla="*/ 1 h 51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44000" h="5143502">
                <a:moveTo>
                  <a:pt x="4572000" y="880112"/>
                </a:moveTo>
                <a:lnTo>
                  <a:pt x="7124353" y="5143502"/>
                </a:lnTo>
                <a:lnTo>
                  <a:pt x="2019647" y="5143502"/>
                </a:lnTo>
                <a:close/>
                <a:moveTo>
                  <a:pt x="7086600" y="0"/>
                </a:moveTo>
                <a:lnTo>
                  <a:pt x="9144000" y="0"/>
                </a:lnTo>
                <a:lnTo>
                  <a:pt x="9144000" y="1999674"/>
                </a:lnTo>
                <a:lnTo>
                  <a:pt x="9144000" y="2343151"/>
                </a:lnTo>
                <a:lnTo>
                  <a:pt x="9144000" y="5143502"/>
                </a:lnTo>
                <a:lnTo>
                  <a:pt x="7315157" y="5143502"/>
                </a:lnTo>
                <a:lnTo>
                  <a:pt x="4572000" y="546184"/>
                </a:lnTo>
                <a:lnTo>
                  <a:pt x="1828844" y="5143502"/>
                </a:lnTo>
                <a:lnTo>
                  <a:pt x="1" y="5143502"/>
                </a:lnTo>
                <a:lnTo>
                  <a:pt x="1" y="2343153"/>
                </a:lnTo>
                <a:lnTo>
                  <a:pt x="0" y="2343153"/>
                </a:lnTo>
                <a:lnTo>
                  <a:pt x="0" y="2"/>
                </a:lnTo>
                <a:lnTo>
                  <a:pt x="1193178" y="2"/>
                </a:lnTo>
                <a:lnTo>
                  <a:pt x="1193178" y="1"/>
                </a:lnTo>
                <a:lnTo>
                  <a:pt x="4246100" y="1"/>
                </a:lnTo>
                <a:lnTo>
                  <a:pt x="7086600" y="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1004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685800" y="898981"/>
            <a:ext cx="3345544" cy="33455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bIns="91440" anchor="b"/>
          <a:lstStyle>
            <a:lvl1pPr algn="ctr" rtl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8574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05631" y="1385888"/>
            <a:ext cx="3794895" cy="340995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198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686300" y="1400175"/>
            <a:ext cx="4063063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81000" y="1400175"/>
            <a:ext cx="40644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0473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 hasCustomPrompt="1"/>
          </p:nvPr>
        </p:nvSpPr>
        <p:spPr>
          <a:xfrm>
            <a:off x="387819" y="1400782"/>
            <a:ext cx="2092091" cy="1702341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2479910" y="3103123"/>
            <a:ext cx="2092091" cy="1702341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6664091" y="3103123"/>
            <a:ext cx="2092091" cy="1702341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400782"/>
            <a:ext cx="2092091" cy="1702341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2378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80999" y="1400175"/>
            <a:ext cx="2667001" cy="3381374"/>
          </a:xfrm>
          <a:custGeom>
            <a:avLst/>
            <a:gdLst>
              <a:gd name="connsiteX0" fmla="*/ 0 w 2789454"/>
              <a:gd name="connsiteY0" fmla="*/ 0 h 2057400"/>
              <a:gd name="connsiteX1" fmla="*/ 2789454 w 2789454"/>
              <a:gd name="connsiteY1" fmla="*/ 0 h 2057400"/>
              <a:gd name="connsiteX2" fmla="*/ 2789454 w 2789454"/>
              <a:gd name="connsiteY2" fmla="*/ 2057400 h 2057400"/>
              <a:gd name="connsiteX3" fmla="*/ 0 w 2789454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454" h="2057400">
                <a:moveTo>
                  <a:pt x="0" y="0"/>
                </a:moveTo>
                <a:lnTo>
                  <a:pt x="2789454" y="0"/>
                </a:lnTo>
                <a:lnTo>
                  <a:pt x="2789454" y="2057400"/>
                </a:lnTo>
                <a:lnTo>
                  <a:pt x="0" y="2057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203105" y="1400175"/>
            <a:ext cx="2724151" cy="1690687"/>
          </a:xfrm>
          <a:custGeom>
            <a:avLst/>
            <a:gdLst>
              <a:gd name="connsiteX0" fmla="*/ 0 w 2764956"/>
              <a:gd name="connsiteY0" fmla="*/ 0 h 1690687"/>
              <a:gd name="connsiteX1" fmla="*/ 2764956 w 2764956"/>
              <a:gd name="connsiteY1" fmla="*/ 0 h 1690687"/>
              <a:gd name="connsiteX2" fmla="*/ 2764956 w 2764956"/>
              <a:gd name="connsiteY2" fmla="*/ 1690687 h 1690687"/>
              <a:gd name="connsiteX3" fmla="*/ 0 w 2764956"/>
              <a:gd name="connsiteY3" fmla="*/ 1690687 h 169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956" h="1690687">
                <a:moveTo>
                  <a:pt x="0" y="0"/>
                </a:moveTo>
                <a:lnTo>
                  <a:pt x="2764956" y="0"/>
                </a:lnTo>
                <a:lnTo>
                  <a:pt x="2764956" y="1690687"/>
                </a:lnTo>
                <a:lnTo>
                  <a:pt x="0" y="16906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082362" y="1400175"/>
            <a:ext cx="2667001" cy="3381374"/>
          </a:xfrm>
          <a:custGeom>
            <a:avLst/>
            <a:gdLst>
              <a:gd name="connsiteX0" fmla="*/ 0 w 2789454"/>
              <a:gd name="connsiteY0" fmla="*/ 0 h 2057400"/>
              <a:gd name="connsiteX1" fmla="*/ 2789454 w 2789454"/>
              <a:gd name="connsiteY1" fmla="*/ 0 h 2057400"/>
              <a:gd name="connsiteX2" fmla="*/ 2789454 w 2789454"/>
              <a:gd name="connsiteY2" fmla="*/ 2057400 h 2057400"/>
              <a:gd name="connsiteX3" fmla="*/ 0 w 2789454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454" h="2057400">
                <a:moveTo>
                  <a:pt x="0" y="0"/>
                </a:moveTo>
                <a:lnTo>
                  <a:pt x="2789454" y="0"/>
                </a:lnTo>
                <a:lnTo>
                  <a:pt x="2789454" y="2057400"/>
                </a:lnTo>
                <a:lnTo>
                  <a:pt x="0" y="2057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9675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3809998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593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4234" r:id="rId2"/>
    <p:sldLayoutId id="2147483959" r:id="rId3"/>
    <p:sldLayoutId id="2147484180" r:id="rId4"/>
    <p:sldLayoutId id="2147484181" r:id="rId5"/>
    <p:sldLayoutId id="2147484096" r:id="rId6"/>
    <p:sldLayoutId id="2147484184" r:id="rId7"/>
    <p:sldLayoutId id="2147484122" r:id="rId8"/>
    <p:sldLayoutId id="2147484176" r:id="rId9"/>
    <p:sldLayoutId id="2147484175" r:id="rId10"/>
    <p:sldLayoutId id="2147484182" r:id="rId11"/>
    <p:sldLayoutId id="2147484183" r:id="rId12"/>
    <p:sldLayoutId id="2147484194" r:id="rId13"/>
    <p:sldLayoutId id="2147484237" r:id="rId14"/>
    <p:sldLayoutId id="2147484258" r:id="rId15"/>
    <p:sldLayoutId id="2147484238" r:id="rId16"/>
    <p:sldLayoutId id="2147484195" r:id="rId17"/>
    <p:sldLayoutId id="2147484196" r:id="rId18"/>
    <p:sldLayoutId id="2147484197" r:id="rId19"/>
    <p:sldLayoutId id="2147484239" r:id="rId20"/>
    <p:sldLayoutId id="2147484235" r:id="rId21"/>
    <p:sldLayoutId id="2147484198" r:id="rId22"/>
    <p:sldLayoutId id="2147484214" r:id="rId23"/>
    <p:sldLayoutId id="2147484199" r:id="rId24"/>
    <p:sldLayoutId id="2147484200" r:id="rId25"/>
    <p:sldLayoutId id="2147484201" r:id="rId26"/>
    <p:sldLayoutId id="2147484206" r:id="rId27"/>
    <p:sldLayoutId id="2147484202" r:id="rId28"/>
    <p:sldLayoutId id="2147484222" r:id="rId29"/>
    <p:sldLayoutId id="2147484204" r:id="rId30"/>
    <p:sldLayoutId id="2147484205" r:id="rId31"/>
    <p:sldLayoutId id="2147484207" r:id="rId32"/>
    <p:sldLayoutId id="2147484208" r:id="rId33"/>
    <p:sldLayoutId id="2147484233" r:id="rId34"/>
    <p:sldLayoutId id="2147484212" r:id="rId35"/>
    <p:sldLayoutId id="2147484213" r:id="rId36"/>
    <p:sldLayoutId id="2147484215" r:id="rId37"/>
    <p:sldLayoutId id="2147484216" r:id="rId38"/>
    <p:sldLayoutId id="2147484217" r:id="rId39"/>
    <p:sldLayoutId id="2147484243" r:id="rId40"/>
    <p:sldLayoutId id="2147484218" r:id="rId41"/>
    <p:sldLayoutId id="2147484232" r:id="rId42"/>
    <p:sldLayoutId id="2147484219" r:id="rId43"/>
    <p:sldLayoutId id="2147484231" r:id="rId44"/>
    <p:sldLayoutId id="2147484221" r:id="rId45"/>
    <p:sldLayoutId id="2147484230" r:id="rId46"/>
    <p:sldLayoutId id="2147484220" r:id="rId47"/>
    <p:sldLayoutId id="2147484105" r:id="rId48"/>
    <p:sldLayoutId id="2147484106" r:id="rId49"/>
    <p:sldLayoutId id="2147484223" r:id="rId50"/>
    <p:sldLayoutId id="2147484225" r:id="rId51"/>
    <p:sldLayoutId id="2147484224" r:id="rId52"/>
    <p:sldLayoutId id="2147484227" r:id="rId53"/>
    <p:sldLayoutId id="2147484236" r:id="rId54"/>
    <p:sldLayoutId id="2147484260" r:id="rId5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3"/>
          <p:cNvSpPr txBox="1"/>
          <p:nvPr/>
        </p:nvSpPr>
        <p:spPr>
          <a:xfrm>
            <a:off x="2438400" y="275025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smtClean="0">
                <a:solidFill>
                  <a:schemeClr val="bg1">
                    <a:lumMod val="50000"/>
                  </a:schemeClr>
                </a:solidFill>
              </a:rPr>
              <a:t>МДК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05.01 Производство работ по профессии 12680 КАМЕНЩИК 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08.02.01 Строительство и эксплуатация зданий и сооружений</a:t>
            </a:r>
            <a:endParaRPr lang="fr-CA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ight Triangle 2"/>
          <p:cNvSpPr/>
          <p:nvPr/>
        </p:nvSpPr>
        <p:spPr bwMode="auto">
          <a:xfrm rot="5400000">
            <a:off x="166461" y="155275"/>
            <a:ext cx="914400" cy="914400"/>
          </a:xfrm>
          <a:prstGeom prst="rtTriangl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 bwMode="auto">
          <a:xfrm rot="16200000">
            <a:off x="8001000" y="4073826"/>
            <a:ext cx="914400" cy="914400"/>
          </a:xfrm>
          <a:prstGeom prst="rtTriangl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9" name="Oval 20"/>
          <p:cNvSpPr/>
          <p:nvPr/>
        </p:nvSpPr>
        <p:spPr>
          <a:xfrm flipV="1">
            <a:off x="249916" y="898981"/>
            <a:ext cx="3941084" cy="3864275"/>
          </a:xfrm>
          <a:prstGeom prst="ellipse">
            <a:avLst/>
          </a:prstGeom>
          <a:noFill/>
          <a:ln w="28575">
            <a:solidFill>
              <a:srgbClr val="282E27">
                <a:alpha val="50196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1" r="6211"/>
          <a:stretch>
            <a:fillRect/>
          </a:stretch>
        </p:blipFill>
        <p:spPr>
          <a:xfrm>
            <a:off x="554716" y="1185487"/>
            <a:ext cx="3345544" cy="33455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</p:pic>
      <p:sp>
        <p:nvSpPr>
          <p:cNvPr id="22" name="ZoneTexte 13"/>
          <p:cNvSpPr txBox="1"/>
          <p:nvPr/>
        </p:nvSpPr>
        <p:spPr>
          <a:xfrm>
            <a:off x="3900260" y="1352550"/>
            <a:ext cx="496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Кладка из бетонных и природных камней правильной формы</a:t>
            </a:r>
            <a:endParaRPr lang="fr-CA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ZoneTexte 13"/>
          <p:cNvSpPr txBox="1"/>
          <p:nvPr/>
        </p:nvSpPr>
        <p:spPr>
          <a:xfrm>
            <a:off x="3352800" y="4019550"/>
            <a:ext cx="496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ГБПОУ «КПК имени С.В.Хохрякова»</a:t>
            </a:r>
          </a:p>
          <a:p>
            <a:pPr algn="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Преподаватель  Е.В.Калмыкова</a:t>
            </a:r>
            <a:endParaRPr lang="fr-CA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071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Камень строительный натуральный</a:t>
            </a:r>
            <a:endParaRPr lang="ru-RU" sz="3200" b="1" dirty="0"/>
          </a:p>
        </p:txBody>
      </p:sp>
      <p:pic>
        <p:nvPicPr>
          <p:cNvPr id="119810" name="Picture 2" descr="https://www.gorsnabstroy.ru/upload/medialibrary/f7c/f7c5284899ddd1883ecaac30c0d0c1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00160"/>
            <a:ext cx="462915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Кладка из керамзитоблоков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5750"/>
            <a:ext cx="8382000" cy="456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Кладка из пенобетонных блоков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9550"/>
            <a:ext cx="8229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Кладка из природных камней правильной формы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5750"/>
            <a:ext cx="8153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Кладка из бутовых камней без раствор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5750"/>
            <a:ext cx="84582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.znanio.ru/methodology/images/7b/f8/7bf871426d28648a6420aba0f39df9b97a103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868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s://fs.znanio.ru/methodology/images/22/37/2237150f94b9d03c0863c1b5d98c99c166a7ee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3350"/>
            <a:ext cx="8534400" cy="501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s://fs.znanio.ru/methodology/images/ad/80/ad8059d075927e394ecde584d51336d0f0779b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78486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Презентация по МДК - &quot;Стены из бетонных и природных камней&quot; Технология каменных рабо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3058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s://fs.znanio.ru/methodology/images/ac/68/ac6836d424d526b917840a12b6baecdc64384e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5344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86359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	</a:t>
            </a:r>
            <a:r>
              <a:rPr lang="ru-RU" sz="2400" b="1" dirty="0" smtClean="0"/>
              <a:t>Каменная кладка</a:t>
            </a:r>
            <a:r>
              <a:rPr lang="ru-RU" sz="2400" dirty="0" smtClean="0"/>
              <a:t> – это конструкция, состоящая из камней уложенных на строительном растворе в определенном порядке.</a:t>
            </a:r>
          </a:p>
          <a:p>
            <a:pPr algn="just"/>
            <a:r>
              <a:rPr lang="ru-RU" sz="2400" dirty="0" smtClean="0"/>
              <a:t>	Каменная кладка предназначена для восприятия своего веса и веса других конструкций, а также выполнять тепло- и звукоизоляционные функции.</a:t>
            </a:r>
          </a:p>
          <a:p>
            <a:pPr algn="just"/>
            <a:r>
              <a:rPr lang="ru-RU" sz="2400" dirty="0" smtClean="0"/>
              <a:t>	Каменную кладку выполняют на глиняном, гипсовом, цементном или известковом растворе. </a:t>
            </a:r>
          </a:p>
          <a:p>
            <a:pPr algn="just"/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685800" y="3855971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dirty="0" smtClean="0"/>
              <a:t>	</a:t>
            </a:r>
            <a:r>
              <a:rPr lang="ru-RU" altLang="ru-RU" sz="2400" dirty="0" smtClean="0"/>
              <a:t>Каменная кладка выполняется из естественных и искусственных камней.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s://fs.znanio.ru/methodology/images/d0/f9/d0f939f3f1ca586ec161313c4102812c7d820f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-1"/>
            <a:ext cx="83058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s://fs.znanio.ru/methodology/images/5c/5a/5c5acfdd85c3512b5f1c67d1b81803311ddbab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s://fs.znanio.ru/methodology/images/5a/e3/5ae317e05c6ed30cb56a286650e658a3bb1fa1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-1"/>
            <a:ext cx="76962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rdenweb.ru/gallery/posobie-dlja-kamenwikov/image_18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"/>
            <a:ext cx="5791200" cy="5143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629400" y="361950"/>
            <a:ext cx="2209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Кладка внутренней </a:t>
            </a:r>
            <a:r>
              <a:rPr lang="ru-RU" b="1" dirty="0" err="1" smtClean="0"/>
              <a:t>ложковой</a:t>
            </a:r>
            <a:r>
              <a:rPr lang="ru-RU" b="1" dirty="0" smtClean="0"/>
              <a:t> версты</a:t>
            </a:r>
            <a:r>
              <a:rPr lang="ru-RU" dirty="0" smtClean="0"/>
              <a:t> а — раскладка камня; </a:t>
            </a:r>
          </a:p>
          <a:p>
            <a:r>
              <a:rPr lang="ru-RU" dirty="0" smtClean="0"/>
              <a:t>б — подготовка растворной постели; </a:t>
            </a:r>
          </a:p>
          <a:p>
            <a:r>
              <a:rPr lang="ru-RU" dirty="0" smtClean="0"/>
              <a:t>в — нанесение раствора на тычковую грань камня; </a:t>
            </a:r>
          </a:p>
          <a:p>
            <a:r>
              <a:rPr lang="ru-RU" dirty="0" smtClean="0"/>
              <a:t>г — осаживание камня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gardenweb.ru/gallery/posobie-dlja-kamenwikov/image_18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95350"/>
            <a:ext cx="4724400" cy="152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90600" y="2647949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Перевязка кладки из бетонных камней </a:t>
            </a:r>
          </a:p>
          <a:p>
            <a:r>
              <a:rPr lang="ru-RU" dirty="0" smtClean="0"/>
              <a:t>1 – продольные половинки, 2 — целые камни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gardenweb.ru/gallery/posobie-dlja-kamenwikov/image_18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61950"/>
            <a:ext cx="7010400" cy="152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24515" y="1885950"/>
            <a:ext cx="2694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Кладка тычкового ряда</a:t>
            </a:r>
            <a:endParaRPr lang="ru-RU" dirty="0"/>
          </a:p>
        </p:txBody>
      </p:sp>
      <p:pic>
        <p:nvPicPr>
          <p:cNvPr id="96260" name="Picture 4" descr="http://gardenweb.ru/gallery/posobie-dlja-kamenwikov/image_18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724151"/>
            <a:ext cx="7772400" cy="2057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97264" y="2387084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Кладка </a:t>
            </a:r>
            <a:r>
              <a:rPr lang="ru-RU" dirty="0" err="1" smtClean="0"/>
              <a:t>ложкового</a:t>
            </a:r>
            <a:r>
              <a:rPr lang="ru-RU" dirty="0" smtClean="0"/>
              <a:t> ряда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0954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dirty="0" smtClean="0"/>
              <a:t>Естественные камни неправильной формы (бут) и бетонная смесь используются в бутобетонной кладке, которая применяется для возведения фундаментов промышленных, гидротехнических и сельскохозяйственных зданий и сооружений. Бутовая кладка делается из таких же камней на растворе. В последнее время бутовая кладка заменяется сборными или монолитными железобетонными конструкциями бутобетоном, а в типовых проектах для промышленного и гражданского строительства больше не предусматривается.</a:t>
            </a:r>
          </a:p>
          <a:p>
            <a:pPr algn="just"/>
            <a:r>
              <a:rPr lang="ru-RU" altLang="ru-RU" sz="2000" dirty="0" smtClean="0"/>
              <a:t>	Природные камни правильной формы (из гранита, песчаника, плотно­го известняка и др.), полученные путем обтески, применяются преимущественно для кладки опор мостов, набережных, пролетных строений арочных мостов и труб под насыпями, а пиленые камни (из туфа, ракушечника и др.) - для кладки и облицовки стен зданий высотой до пяти этажей.</a:t>
            </a:r>
            <a:endParaRPr lang="ru-RU" alt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i/ijsrIDC9MwaeEPgOX2BVbNR3Up1zKqhWH7JGyo/slide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53600" cy="561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s://cf.ppt-online.org/files/slide/i/ijsrIDC9MwaeEPgOX2BVbNR3Up1zKqhWH7JGyo/slide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s://fs.znanio.ru/methodology/images/d2/a8/d2a8eeb1e06c9559ad42296dae89a7babb9a7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1"/>
            <a:ext cx="84582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863590"/>
            <a:ext cx="7924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 smtClean="0"/>
              <a:t>	</a:t>
            </a:r>
            <a:r>
              <a:rPr lang="ru-RU" altLang="ru-RU" sz="2400" dirty="0" smtClean="0"/>
              <a:t>Наибольшее распространение в строительстве получили искусственные камни, имеющие правильную форму и изготавливаемые на специализированных заводах. Из искусственных камней выполняются следующие виды кладок:  </a:t>
            </a:r>
            <a:r>
              <a:rPr lang="ru-RU" altLang="ru-RU" sz="2400" dirty="0" err="1" smtClean="0"/>
              <a:t>мелкоблочная</a:t>
            </a:r>
            <a:r>
              <a:rPr lang="ru-RU" altLang="ru-RU" sz="2400" dirty="0" smtClean="0"/>
              <a:t> из легкобетонных и керамических камней, а также из крупных бетонных и кирпичных блоков.</a:t>
            </a:r>
            <a:endParaRPr lang="ru-RU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s://fs.znanio.ru/methodology/images/9f/1d/9f1d5c997ae363b98fbde8a8ac9a08f5599b56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80010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s://fs.znanio.ru/methodology/images/ea/fe/eafe7576b3a9ce16b4f986f93b0bc7916d70e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-1"/>
            <a:ext cx="85344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s://fs.znanio.ru/methodology/images/a9/68/a9684362f436291ab45fdd3db4705ffecb362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4582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s://fs.znanio.ru/methodology/images/22/70/2270019d49b117d683ebe0d5f39de1b6c021be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3058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s://fs.znanio.ru/methodology/images/b6/f9/b6f98165054f60bcd46c5eada8bcbbbb4337ce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-1"/>
            <a:ext cx="83058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s://fs.znanio.ru/methodology/images/3e/ec/3eec2b9ee55edea0f79b11235bc918a2e1ae7b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3351"/>
            <a:ext cx="80772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s://fs.znanio.ru/methodology/images/70/1e/701e36c15af4142581b57758a094a9a86ffa6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3058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s://fs.znanio.ru/methodology/images/d9/35/d9358fb6e0c5e9eed3b6d60230cb44e1179449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-1"/>
            <a:ext cx="73914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s://fs.znanio.ru/methodology/images/6c/44/6c441e985b1a08647972e00f191c2b23e8665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-1"/>
            <a:ext cx="83058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s://fs.znanio.ru/methodology/images/50/90/5090d20962df16640d4ed5a25c1bbbc4de07e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80772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Масса  14…25кг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50"/>
            <a:ext cx="8368363" cy="495383"/>
          </a:xfrm>
        </p:spPr>
        <p:txBody>
          <a:bodyPr/>
          <a:lstStyle/>
          <a:p>
            <a:r>
              <a:rPr lang="ru-RU" b="1" dirty="0" smtClean="0"/>
              <a:t>Шлакобетон</a:t>
            </a:r>
            <a:endParaRPr lang="ru-RU" b="1" dirty="0"/>
          </a:p>
        </p:txBody>
      </p:sp>
      <p:pic>
        <p:nvPicPr>
          <p:cNvPr id="4" name="Picture 2" descr="https://veka-slide.ru/wp-content/uploads/shlakobetonnie-blok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04950"/>
            <a:ext cx="5943600" cy="3228976"/>
          </a:xfrm>
          <a:prstGeom prst="rect">
            <a:avLst/>
          </a:prstGeom>
          <a:noFill/>
        </p:spPr>
      </p:pic>
      <p:pic>
        <p:nvPicPr>
          <p:cNvPr id="112642" name="Picture 2" descr="https://st38.stpulscen.ru/images/product/127/342/134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343150"/>
            <a:ext cx="2047875" cy="146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s://fs.znanio.ru/methodology/images/63/9f/639fd31f038855431e97458cbbe56d8601fb33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2296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s://fs.znanio.ru/methodology/images/4e/84/4e84ac942f146c195e22463c7a419693add5d8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-1"/>
            <a:ext cx="80772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e8c6ba44e83ddb04f0410f16ce4c3919.pn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 t="31204" b="31204"/>
          <a:stretch>
            <a:fillRect/>
          </a:stretch>
        </p:blipFill>
        <p:spPr>
          <a:xfrm>
            <a:off x="2895600" y="3105150"/>
            <a:ext cx="6248400" cy="1946620"/>
          </a:xfrm>
        </p:spPr>
      </p:pic>
      <p:pic>
        <p:nvPicPr>
          <p:cNvPr id="13" name="Рисунок 12" descr="DSC_8665.jpg"/>
          <p:cNvPicPr>
            <a:picLocks noGrp="1" noChangeAspect="1"/>
          </p:cNvPicPr>
          <p:nvPr>
            <p:ph type="pic" sz="quarter" idx="21"/>
          </p:nvPr>
        </p:nvPicPr>
        <p:blipFill>
          <a:blip r:embed="rId3" cstate="print"/>
          <a:srcRect l="16781" r="16781"/>
          <a:stretch>
            <a:fillRect/>
          </a:stretch>
        </p:blipFill>
        <p:spPr>
          <a:xfrm>
            <a:off x="152400" y="1123950"/>
            <a:ext cx="3530600" cy="3530600"/>
          </a:xfr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25C289E-6B6F-42B7-B994-9078332B6E7D}"/>
              </a:ext>
            </a:extLst>
          </p:cNvPr>
          <p:cNvSpPr/>
          <p:nvPr/>
        </p:nvSpPr>
        <p:spPr>
          <a:xfrm>
            <a:off x="3051233" y="590550"/>
            <a:ext cx="60927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2848AE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4800" b="1" dirty="0">
                <a:solidFill>
                  <a:srgbClr val="2848AE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487289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https://stroydesign24.ru/pics/a83d0c9f66525e5b2573be0cabf53c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" y="5"/>
            <a:ext cx="8762983" cy="5097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Бетонные стеновые блоки</a:t>
            </a:r>
            <a:endParaRPr lang="ru-RU" b="1" dirty="0"/>
          </a:p>
        </p:txBody>
      </p:sp>
      <p:pic>
        <p:nvPicPr>
          <p:cNvPr id="5" name="Picture 2" descr="https://images.ru.prom.st/413238953_w640_h640_bloki-stenovye-400190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04950"/>
            <a:ext cx="731520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Керамические камни</a:t>
            </a:r>
            <a:endParaRPr lang="ru-RU" b="1" dirty="0"/>
          </a:p>
        </p:txBody>
      </p:sp>
      <p:pic>
        <p:nvPicPr>
          <p:cNvPr id="115714" name="Picture 2" descr="https://sl-96.ru/image/data/kemma%208,5%20%D0%9D%D0%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76349"/>
            <a:ext cx="4962525" cy="3581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Керамические камни</a:t>
            </a:r>
            <a:endParaRPr lang="ru-RU" b="1" dirty="0"/>
          </a:p>
        </p:txBody>
      </p:sp>
      <p:pic>
        <p:nvPicPr>
          <p:cNvPr id="4" name="Picture 4" descr="https://masterovoy.su/upload/iblock/9ed/9ed0433f130d3c3e4cef1f2d84bbf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76350"/>
            <a:ext cx="60198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 smtClean="0"/>
              <a:t>Пиленый известняк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Природные камни</a:t>
            </a:r>
            <a:endParaRPr lang="ru-RU" b="1" dirty="0"/>
          </a:p>
        </p:txBody>
      </p:sp>
      <p:pic>
        <p:nvPicPr>
          <p:cNvPr id="117762" name="Picture 2" descr="https://atlantgranit.ru/kartin/main/IzvestnyakPil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9" y="1276359"/>
            <a:ext cx="5100638" cy="339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lideSalad Theme 6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1AAD96"/>
      </a:accent1>
      <a:accent2>
        <a:srgbClr val="A9C370"/>
      </a:accent2>
      <a:accent3>
        <a:srgbClr val="F5AE3B"/>
      </a:accent3>
      <a:accent4>
        <a:srgbClr val="CC4E3D"/>
      </a:accent4>
      <a:accent5>
        <a:srgbClr val="56687C"/>
      </a:accent5>
      <a:accent6>
        <a:srgbClr val="94A4B5"/>
      </a:accent6>
      <a:hlink>
        <a:srgbClr val="FFFFFF"/>
      </a:hlink>
      <a:folHlink>
        <a:srgbClr val="595959"/>
      </a:folHlink>
    </a:clrScheme>
    <a:fontScheme name="Custom 84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round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16188</TotalTime>
  <Words>168</Words>
  <Application>Microsoft Office PowerPoint</Application>
  <PresentationFormat>Экран (16:9)</PresentationFormat>
  <Paragraphs>33</Paragraphs>
  <Slides>42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Default Theme</vt:lpstr>
      <vt:lpstr>Слайд 1</vt:lpstr>
      <vt:lpstr>Слайд 2</vt:lpstr>
      <vt:lpstr>Слайд 3</vt:lpstr>
      <vt:lpstr>Шлакобетон</vt:lpstr>
      <vt:lpstr>Слайд 5</vt:lpstr>
      <vt:lpstr>Бетонные стеновые блоки</vt:lpstr>
      <vt:lpstr>Керамические камни</vt:lpstr>
      <vt:lpstr>Керамические камни</vt:lpstr>
      <vt:lpstr>Природные камни</vt:lpstr>
      <vt:lpstr>Камень строительный натуральный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User</cp:lastModifiedBy>
  <cp:revision>1997</cp:revision>
  <dcterms:created xsi:type="dcterms:W3CDTF">2015-09-08T18:46:55Z</dcterms:created>
  <dcterms:modified xsi:type="dcterms:W3CDTF">2021-03-18T01:36:34Z</dcterms:modified>
</cp:coreProperties>
</file>